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-97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2014/4/14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86669"/>
              </p:ext>
            </p:extLst>
          </p:nvPr>
        </p:nvGraphicFramePr>
        <p:xfrm>
          <a:off x="200957" y="592666"/>
          <a:ext cx="9504087" cy="2019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2962779"/>
                <a:gridCol w="1098000"/>
                <a:gridCol w="434602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モデル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「防災」か「利活用」と記載。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5431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8" y="7819"/>
            <a:ext cx="545201" cy="4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2014-04-14T06:11:29Z</dcterms:created>
  <dcterms:modified xsi:type="dcterms:W3CDTF">2014-04-14T06:11:38Z</dcterms:modified>
</cp:coreProperties>
</file>