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7" autoAdjust="0"/>
    <p:restoredTop sz="94660"/>
  </p:normalViewPr>
  <p:slideViewPr>
    <p:cSldViewPr>
      <p:cViewPr varScale="1">
        <p:scale>
          <a:sx n="82" d="100"/>
          <a:sy n="82" d="100"/>
        </p:scale>
        <p:origin x="-15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11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37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2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41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16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89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95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39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46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94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09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7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87294" y="3284984"/>
            <a:ext cx="8784976" cy="338437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事業イメージ図</a:t>
            </a:r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980189"/>
              </p:ext>
            </p:extLst>
          </p:nvPr>
        </p:nvGraphicFramePr>
        <p:xfrm>
          <a:off x="187294" y="778095"/>
          <a:ext cx="8777194" cy="2301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386"/>
                <a:gridCol w="727280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申請者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9145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0" y="536805"/>
            <a:ext cx="9144000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0" y="9757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/>
              <a:t>（実施しようとする事業の名称）</a:t>
            </a:r>
            <a:endParaRPr kumimoji="1" lang="ja-JP" altLang="en-US" sz="28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96083" y="9003"/>
            <a:ext cx="1733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様式第２号－２－別紙１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060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2016-05-30T12:00:00Z</dcterms:created>
  <dcterms:modified xsi:type="dcterms:W3CDTF">2016-05-30T12:00:07Z</dcterms:modified>
</cp:coreProperties>
</file>