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84" autoAdjust="0"/>
  </p:normalViewPr>
  <p:slideViewPr>
    <p:cSldViewPr showGuides="1">
      <p:cViewPr varScale="1">
        <p:scale>
          <a:sx n="90" d="100"/>
          <a:sy n="90" d="100"/>
        </p:scale>
        <p:origin x="1018"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2018/7/9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0114884"/>
              </p:ext>
            </p:extLst>
          </p:nvPr>
        </p:nvGraphicFramePr>
        <p:xfrm>
          <a:off x="231089" y="686936"/>
          <a:ext cx="9436100" cy="2194613"/>
        </p:xfrm>
        <a:graphic>
          <a:graphicData uri="http://schemas.openxmlformats.org/drawingml/2006/table">
            <a:tbl>
              <a:tblPr firstRow="1" bandRow="1">
                <a:tableStyleId>{1FECB4D8-DB02-4DC6-A0A2-4F2EBAE1DC90}</a:tableStyleId>
              </a:tblPr>
              <a:tblGrid>
                <a:gridCol w="1097280"/>
                <a:gridCol w="8338820"/>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488216">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対象地域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　参考４の「データ利活用型スマートシティのエコシステム」を参考に記載すること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2018-07-09T03:40:05Z</dcterms:created>
  <dcterms:modified xsi:type="dcterms:W3CDTF">2018-07-09T03:40:09Z</dcterms:modified>
</cp:coreProperties>
</file>