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2020/4/16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533036"/>
            <a:ext cx="9883642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9320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9541" y="6705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様式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55073"/>
              </p:ext>
            </p:extLst>
          </p:nvPr>
        </p:nvGraphicFramePr>
        <p:xfrm>
          <a:off x="186994" y="672024"/>
          <a:ext cx="9526524" cy="16635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9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5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実施地域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分野別モデル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6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2020-04-16T02:09:01Z</dcterms:modified>
</cp:coreProperties>
</file>