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93" d="100"/>
          <a:sy n="93" d="100"/>
        </p:scale>
        <p:origin x="326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notesViewPr>
    <p:cSldViewPr snapToGrid="0">
      <p:cViewPr varScale="1">
        <p:scale>
          <a:sx n="60" d="100"/>
          <a:sy n="60" d="100"/>
        </p:scale>
        <p:origin x="206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8748-A0A1-47B3-A3A9-4F6061613DD3}" type="datetimeFigureOut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33A57-0892-440F-8593-D21A03844C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62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473B-E11D-40FD-8DE2-AA624A0C6F2B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49DF-ED82-41F8-8723-1D154167B709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EC5F-13E5-4BD1-91D2-3AC26DC27843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0C8F-5826-4FC4-9E6D-3C89D5A76AC1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19E4-5983-4ED8-9061-746D84F74015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F7D9-9428-4488-A760-790DAF081A6C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BC4B-0E37-4173-9EEC-3F7EDBA09CDD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580E-9F41-4782-8A8F-64180BF308F5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66F-0613-4C51-A706-5632B86844A2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957-A615-4733-9193-06AC1562C002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EF5E-660D-49B2-A9E8-BE39E7E27E27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09A8-5E9E-457F-BCCF-61D4F4C22745}" type="datetime1">
              <a:rPr kumimoji="1" lang="ja-JP" altLang="en-US" smtClean="0"/>
              <a:t>2021/2/2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9553" y="6342919"/>
            <a:ext cx="574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21112" y="155388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1800"/>
              </a:spcBef>
            </a:pP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自治体行政</a:t>
            </a:r>
            <a:r>
              <a:rPr lang="ja-JP" altLang="en-US" b="1" u="sng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スマートプロジェクト事業スケジュール</a:t>
            </a:r>
            <a:endParaRPr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8391" y="462650"/>
            <a:ext cx="12105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幹事</a:t>
            </a:r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団体名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記載）</a:t>
            </a:r>
            <a:endParaRPr lang="ja-JP" altLang="en-US" sz="1050" dirty="0"/>
          </a:p>
        </p:txBody>
      </p:sp>
      <p:sp>
        <p:nvSpPr>
          <p:cNvPr id="5" name="正方形/長方形 4"/>
          <p:cNvSpPr/>
          <p:nvPr/>
        </p:nvSpPr>
        <p:spPr>
          <a:xfrm>
            <a:off x="8561103" y="123370"/>
            <a:ext cx="1187028" cy="3168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6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様式４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21142"/>
              </p:ext>
            </p:extLst>
          </p:nvPr>
        </p:nvGraphicFramePr>
        <p:xfrm>
          <a:off x="258786" y="673864"/>
          <a:ext cx="9394170" cy="599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0178">
                <a:tc>
                  <a:txBody>
                    <a:bodyPr/>
                    <a:lstStyle/>
                    <a:p>
                      <a:pPr indent="0"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</a:t>
                      </a: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現状業務分析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（１）業務調査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（２）調査取りまとめ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団体間比較及びＡＩ、ＲＰＡ等のＩＣＴ活用検討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（２）･･･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（３）･･･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ＡＩ・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ＲＰＡ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導入検証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（１）環境準備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（２）実証実験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（３）効果分析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･･･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3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報告書取りまとめ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8813105" y="5572120"/>
            <a:ext cx="1383102" cy="798078"/>
            <a:chOff x="8846771" y="5910234"/>
            <a:chExt cx="1383102" cy="79807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8846771" y="6061981"/>
              <a:ext cx="13831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成果報告書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実績報告書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星 5 2"/>
            <p:cNvSpPr/>
            <p:nvPr/>
          </p:nvSpPr>
          <p:spPr>
            <a:xfrm>
              <a:off x="9457579" y="5910234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500386" y="15538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1800"/>
              </a:spcBef>
            </a:pP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〇〇県〇〇市</a:t>
            </a:r>
            <a:endParaRPr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850498" y="5572120"/>
            <a:ext cx="1383102" cy="776559"/>
            <a:chOff x="4923005" y="5739653"/>
            <a:chExt cx="1383102" cy="776557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923005" y="5869879"/>
              <a:ext cx="13831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報告書２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「現状業務分析」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星 5 23"/>
            <p:cNvSpPr/>
            <p:nvPr/>
          </p:nvSpPr>
          <p:spPr>
            <a:xfrm>
              <a:off x="5489634" y="5739653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476960" y="5572120"/>
            <a:ext cx="1383102" cy="1051317"/>
            <a:chOff x="6634073" y="5653478"/>
            <a:chExt cx="1383102" cy="1051317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634073" y="5781465"/>
              <a:ext cx="13831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報告書３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「団体間比較及び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ＡＩ、ＲＰＡ等の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ＩＣＴ活用検討」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星 5 26"/>
            <p:cNvSpPr/>
            <p:nvPr/>
          </p:nvSpPr>
          <p:spPr>
            <a:xfrm>
              <a:off x="7202947" y="5653478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8001780" y="5572120"/>
            <a:ext cx="1383102" cy="932832"/>
            <a:chOff x="7869589" y="5697027"/>
            <a:chExt cx="1383102" cy="932832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7869589" y="5845029"/>
              <a:ext cx="138310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末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報告書４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Ｉ、ＲＰＡ等の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ＩＣＴ活用検討」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星 5 29"/>
            <p:cNvSpPr/>
            <p:nvPr/>
          </p:nvSpPr>
          <p:spPr>
            <a:xfrm>
              <a:off x="8491085" y="5697027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1" name="直線矢印コネクタ 30"/>
          <p:cNvCxnSpPr/>
          <p:nvPr/>
        </p:nvCxnSpPr>
        <p:spPr>
          <a:xfrm>
            <a:off x="2400419" y="1500302"/>
            <a:ext cx="18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5474447" y="4180535"/>
            <a:ext cx="22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7343056" y="4507784"/>
            <a:ext cx="147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410056" y="6597817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476084" y="3022843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519019" y="1715350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2413846" y="5575216"/>
            <a:ext cx="1405497" cy="781683"/>
            <a:chOff x="2873439" y="5738359"/>
            <a:chExt cx="1405497" cy="781683"/>
          </a:xfrm>
        </p:grpSpPr>
        <p:sp>
          <p:nvSpPr>
            <p:cNvPr id="21" name="星 5 20"/>
            <p:cNvSpPr/>
            <p:nvPr/>
          </p:nvSpPr>
          <p:spPr>
            <a:xfrm>
              <a:off x="3517330" y="5738359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2873439" y="5796903"/>
              <a:ext cx="1405497" cy="723139"/>
              <a:chOff x="2413020" y="5653478"/>
              <a:chExt cx="1405497" cy="723139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2435415" y="5730286"/>
                <a:ext cx="13831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9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</a:t>
                </a:r>
                <a:r>
                  <a:rPr lang="ja-JP" altLang="en-US" sz="9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月末</a:t>
                </a:r>
              </a:p>
              <a:p>
                <a:pPr algn="ctr"/>
                <a:r>
                  <a:rPr lang="ja-JP" altLang="en-US" sz="9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報告書１</a:t>
                </a:r>
                <a:endPara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9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「事業概要」</a:t>
                </a:r>
                <a:endParaRPr kumimoji="1"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9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提出期限</a:t>
                </a:r>
                <a:endParaRPr kumimoji="1"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2413020" y="5653478"/>
                <a:ext cx="13831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cxnSp>
        <p:nvCxnSpPr>
          <p:cNvPr id="39" name="直線矢印コネクタ 38"/>
          <p:cNvCxnSpPr/>
          <p:nvPr/>
        </p:nvCxnSpPr>
        <p:spPr>
          <a:xfrm>
            <a:off x="3796122" y="1923076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4189431" y="2141643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8475020" y="4798207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4527967" y="3259465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639431" y="3488064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12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2021-02-02T08:36:30Z</dcterms:modified>
</cp:coreProperties>
</file>