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sldIdLst>
    <p:sldId id="458" r:id="rId2"/>
  </p:sldIdLst>
  <p:sldSz cx="9906000" cy="6858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E7D1"/>
    <a:srgbClr val="00CC99"/>
    <a:srgbClr val="00FF00"/>
    <a:srgbClr val="00FF99"/>
    <a:srgbClr val="66FF66"/>
    <a:srgbClr val="66FF33"/>
    <a:srgbClr val="CCFF99"/>
    <a:srgbClr val="B2CB7F"/>
    <a:srgbClr val="FFCC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5873" autoAdjust="0"/>
  </p:normalViewPr>
  <p:slideViewPr>
    <p:cSldViewPr snapToGrid="0">
      <p:cViewPr varScale="1">
        <p:scale>
          <a:sx n="64" d="100"/>
          <a:sy n="64" d="100"/>
        </p:scale>
        <p:origin x="40" y="31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83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50375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2"/>
            <a:ext cx="2950374" cy="497367"/>
          </a:xfrm>
          <a:prstGeom prst="rect">
            <a:avLst/>
          </a:prstGeom>
        </p:spPr>
        <p:txBody>
          <a:bodyPr vert="horz" lIns="92229" tIns="46115" rIns="92229" bIns="46115" rtlCol="0"/>
          <a:lstStyle>
            <a:lvl1pPr algn="r">
              <a:defRPr sz="1200"/>
            </a:lvl1pPr>
          </a:lstStyle>
          <a:p>
            <a:fld id="{90F73343-A501-40EC-96EE-808513613A66}" type="datetimeFigureOut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879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29" tIns="46115" rIns="92229" bIns="46115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29" tIns="46115" rIns="92229" bIns="46115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0372"/>
            <a:ext cx="2950375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29" tIns="46115" rIns="92229" bIns="46115" rtlCol="0" anchor="b"/>
          <a:lstStyle>
            <a:lvl1pPr algn="r">
              <a:defRPr sz="1200"/>
            </a:lvl1pPr>
          </a:lstStyle>
          <a:p>
            <a:fld id="{3781EB83-02FA-4BF6-832E-67A0E11A499E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799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73707-36B0-408B-9F0E-A9650B96256A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5F7AC-18DB-45DD-9943-11411C34958D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9D67E-5D9F-4DD8-B7AA-47D8070366BA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1F036-B167-4397-9AFC-F22130D85DD0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37CB5-6866-436B-94E3-84B61437B84B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A7457B-92F5-40DB-9C23-352EFB33E7CF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2354D-6AAB-4D22-B1C2-3AA01FCF9408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179-7FC5-4C60-B30A-0AD7E50990FA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30866-5901-4B3C-84EE-28A09939EFCC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0DA22-05DC-4C1E-ABCF-F52B390AE2CB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B7087-76C3-41EF-987C-9FD4E9BC396A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9C0C-1DE3-44DB-A8F6-BBB5047B0E90}" type="datetime1">
              <a:rPr kumimoji="1" lang="ja-JP" altLang="en-US" smtClean="0"/>
              <a:t>2021/3/10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8CC77-7C3F-4F42-BE18-F028DB2765DB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線コネクタ 7"/>
          <p:cNvCxnSpPr/>
          <p:nvPr/>
        </p:nvCxnSpPr>
        <p:spPr>
          <a:xfrm>
            <a:off x="22358" y="533036"/>
            <a:ext cx="9883642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0" y="29320"/>
            <a:ext cx="9906000" cy="46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5" tIns="45422" rIns="90845" bIns="45422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marL="182563" indent="-182563" algn="ctr"/>
            <a:r>
              <a:rPr lang="ja-JP" altLang="en-US" sz="2400" dirty="0" smtClean="0">
                <a:latin typeface="HGP創英角ｺﾞｼｯｸUB" pitchFamily="50" charset="-128"/>
                <a:ea typeface="HGP創英角ｺﾞｼｯｸUB" pitchFamily="50" charset="-128"/>
              </a:rPr>
              <a:t>（事業名）</a:t>
            </a:r>
            <a:endParaRPr lang="en-US" altLang="ja-JP" sz="2400" dirty="0"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4717" y="2628730"/>
            <a:ext cx="9151805" cy="3744416"/>
          </a:xfrm>
          <a:prstGeom prst="rect">
            <a:avLst/>
          </a:prstGeom>
          <a:solidFill>
            <a:schemeClr val="bg1"/>
          </a:solidFill>
          <a:ln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 smtClean="0">
                <a:solidFill>
                  <a:schemeClr val="tx1"/>
                </a:solidFill>
              </a:rPr>
              <a:t>事業概要を表す図・イラスト等を記載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9149541" y="6705"/>
            <a:ext cx="725682" cy="48367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200" dirty="0">
                <a:solidFill>
                  <a:schemeClr val="tx1"/>
                </a:solidFill>
              </a:rPr>
              <a:t>別紙２</a:t>
            </a:r>
          </a:p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様式６　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1404" y="6562302"/>
            <a:ext cx="16546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i="1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i="1" dirty="0" smtClean="0">
                <a:solidFill>
                  <a:srgbClr val="FF0000"/>
                </a:solidFill>
              </a:rPr>
              <a:t>一枚に収めること。</a:t>
            </a:r>
            <a:endParaRPr kumimoji="1" lang="ja-JP" altLang="en-US" sz="1200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8951971"/>
              </p:ext>
            </p:extLst>
          </p:nvPr>
        </p:nvGraphicFramePr>
        <p:xfrm>
          <a:off x="186994" y="672024"/>
          <a:ext cx="9526524" cy="16331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169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56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6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/>
                        <a:t>提案者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362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  <a:latin typeface="ＭＳ ゴシック" pitchFamily="49" charset="-128"/>
                          <a:ea typeface="ＭＳ ゴシック" pitchFamily="49" charset="-128"/>
                        </a:rPr>
                        <a:t>実施地域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28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dirty="0" smtClean="0">
                          <a:solidFill>
                            <a:schemeClr val="bg1"/>
                          </a:solidFill>
                        </a:rPr>
                        <a:t>事業概要</a:t>
                      </a:r>
                      <a:endParaRPr kumimoji="1" lang="ja-JP" altLang="en-US" sz="1800" b="1" dirty="0" smtClean="0">
                        <a:solidFill>
                          <a:schemeClr val="bg1"/>
                        </a:solidFill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600" dirty="0" smtClean="0"/>
                        <a:t>（事業概要を記載、フォントの大きさは</a:t>
                      </a:r>
                      <a:r>
                        <a:rPr kumimoji="1" lang="en-US" altLang="ja-JP" sz="1600" dirty="0" smtClean="0"/>
                        <a:t>16</a:t>
                      </a:r>
                      <a:r>
                        <a:rPr kumimoji="1" lang="ja-JP" altLang="en-US" sz="1600" dirty="0" smtClean="0"/>
                        <a:t>ポイントとすること。）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63698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ＭＳ 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2014-04-22T05:48:43Z</dcterms:created>
  <dcterms:modified xsi:type="dcterms:W3CDTF">2021-03-10T04:24:01Z</dcterms:modified>
</cp:coreProperties>
</file>