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56" r:id="rId6"/>
    <p:sldId id="259" r:id="rId7"/>
    <p:sldId id="258"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2C5861-9B40-85A6-D98C-C26F41210789}" name="Kouno, Yasunori/河野 泰憲" initials="泰河" userId="S::kouno.yasunori@jp.fujitsu.com::a2ad43bd-f54e-4002-85f1-ff9d29ac6de1" providerId="AD"/>
  <p188:author id="{29D05ACD-FCAB-77DF-0D07-591C385AA044}" name="小川 恭平(OGAWA Kyohei)" initials="恭小" userId="S::k4.ogawa@soumu.go.jp::0135e82c-f0a4-4566-ae94-e9de6d91b8d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岡野 航大(OKANO Kodai)" userId="21306422-c818-4d18-bbae-0941a59c2428" providerId="ADAL" clId="{510F3842-8CB2-4B4B-82F6-E420A518E9B8}"/>
    <pc:docChg chg="custSel modSld">
      <pc:chgData name="岡野 航大(OKANO Kodai)" userId="21306422-c818-4d18-bbae-0941a59c2428" providerId="ADAL" clId="{510F3842-8CB2-4B4B-82F6-E420A518E9B8}" dt="2025-05-27T10:09:58.391" v="1" actId="207"/>
      <pc:docMkLst>
        <pc:docMk/>
      </pc:docMkLst>
      <pc:sldChg chg="modSp mod">
        <pc:chgData name="岡野 航大(OKANO Kodai)" userId="21306422-c818-4d18-bbae-0941a59c2428" providerId="ADAL" clId="{510F3842-8CB2-4B4B-82F6-E420A518E9B8}" dt="2025-05-27T10:09:58.391" v="1" actId="207"/>
        <pc:sldMkLst>
          <pc:docMk/>
          <pc:sldMk cId="579570911" sldId="258"/>
        </pc:sldMkLst>
        <pc:graphicFrameChg chg="modGraphic">
          <ac:chgData name="岡野 航大(OKANO Kodai)" userId="21306422-c818-4d18-bbae-0941a59c2428" providerId="ADAL" clId="{510F3842-8CB2-4B4B-82F6-E420A518E9B8}" dt="2025-05-27T10:09:55.973" v="0" actId="207"/>
          <ac:graphicFrameMkLst>
            <pc:docMk/>
            <pc:sldMk cId="579570911" sldId="258"/>
            <ac:graphicFrameMk id="2" creationId="{35A92495-44B4-6695-F1C1-B35006486391}"/>
          </ac:graphicFrameMkLst>
        </pc:graphicFrameChg>
        <pc:graphicFrameChg chg="modGraphic">
          <ac:chgData name="岡野 航大(OKANO Kodai)" userId="21306422-c818-4d18-bbae-0941a59c2428" providerId="ADAL" clId="{510F3842-8CB2-4B4B-82F6-E420A518E9B8}" dt="2025-05-27T10:09:58.391" v="1" actId="207"/>
          <ac:graphicFrameMkLst>
            <pc:docMk/>
            <pc:sldMk cId="579570911" sldId="258"/>
            <ac:graphicFrameMk id="5" creationId="{4C2616B8-7D30-ED22-0E5B-968F1A1870F5}"/>
          </ac:graphicFrameMkLst>
        </pc:graphicFrameChg>
      </pc:sldChg>
    </pc:docChg>
  </pc:docChgLst>
  <pc:docChgLst>
    <pc:chgData name="岡野 航大(OKANO Kodai)" userId="21306422-c818-4d18-bbae-0941a59c2428" providerId="ADAL" clId="{17A3DED2-41CB-4574-88F6-FA7FB3D06D16}"/>
    <pc:docChg chg="modSld">
      <pc:chgData name="岡野 航大(OKANO Kodai)" userId="21306422-c818-4d18-bbae-0941a59c2428" providerId="ADAL" clId="{17A3DED2-41CB-4574-88F6-FA7FB3D06D16}" dt="2025-05-29T02:22:31.402" v="1" actId="113"/>
      <pc:docMkLst>
        <pc:docMk/>
      </pc:docMkLst>
      <pc:sldChg chg="modSp mod">
        <pc:chgData name="岡野 航大(OKANO Kodai)" userId="21306422-c818-4d18-bbae-0941a59c2428" providerId="ADAL" clId="{17A3DED2-41CB-4574-88F6-FA7FB3D06D16}" dt="2025-05-29T02:22:31.402" v="1" actId="113"/>
        <pc:sldMkLst>
          <pc:docMk/>
          <pc:sldMk cId="579570911" sldId="258"/>
        </pc:sldMkLst>
        <pc:graphicFrameChg chg="modGraphic">
          <ac:chgData name="岡野 航大(OKANO Kodai)" userId="21306422-c818-4d18-bbae-0941a59c2428" providerId="ADAL" clId="{17A3DED2-41CB-4574-88F6-FA7FB3D06D16}" dt="2025-05-29T02:22:28.653" v="0" actId="113"/>
          <ac:graphicFrameMkLst>
            <pc:docMk/>
            <pc:sldMk cId="579570911" sldId="258"/>
            <ac:graphicFrameMk id="2" creationId="{35A92495-44B4-6695-F1C1-B35006486391}"/>
          </ac:graphicFrameMkLst>
        </pc:graphicFrameChg>
        <pc:graphicFrameChg chg="modGraphic">
          <ac:chgData name="岡野 航大(OKANO Kodai)" userId="21306422-c818-4d18-bbae-0941a59c2428" providerId="ADAL" clId="{17A3DED2-41CB-4574-88F6-FA7FB3D06D16}" dt="2025-05-29T02:22:31.402" v="1" actId="113"/>
          <ac:graphicFrameMkLst>
            <pc:docMk/>
            <pc:sldMk cId="579570911" sldId="258"/>
            <ac:graphicFrameMk id="5" creationId="{4C2616B8-7D30-ED22-0E5B-968F1A1870F5}"/>
          </ac:graphicFrameMkLst>
        </pc:graphicFrameChg>
      </pc:sldChg>
    </pc:docChg>
  </pc:docChgLst>
  <pc:docChgLst>
    <pc:chgData name="岡野 航大(OKANO Kodai)" userId="21306422-c818-4d18-bbae-0941a59c2428" providerId="ADAL" clId="{7494C7A7-126D-4EAC-AB64-A0E8B914E5FD}"/>
    <pc:docChg chg="modSld">
      <pc:chgData name="岡野 航大(OKANO Kodai)" userId="21306422-c818-4d18-bbae-0941a59c2428" providerId="ADAL" clId="{7494C7A7-126D-4EAC-AB64-A0E8B914E5FD}" dt="2025-05-26T10:29:47.499" v="18" actId="20577"/>
      <pc:docMkLst>
        <pc:docMk/>
      </pc:docMkLst>
      <pc:sldChg chg="modSp mod">
        <pc:chgData name="岡野 航大(OKANO Kodai)" userId="21306422-c818-4d18-bbae-0941a59c2428" providerId="ADAL" clId="{7494C7A7-126D-4EAC-AB64-A0E8B914E5FD}" dt="2025-05-26T10:29:47.499" v="18" actId="20577"/>
        <pc:sldMkLst>
          <pc:docMk/>
          <pc:sldMk cId="579570911" sldId="258"/>
        </pc:sldMkLst>
        <pc:graphicFrameChg chg="modGraphic">
          <ac:chgData name="岡野 航大(OKANO Kodai)" userId="21306422-c818-4d18-bbae-0941a59c2428" providerId="ADAL" clId="{7494C7A7-126D-4EAC-AB64-A0E8B914E5FD}" dt="2025-05-26T10:29:47.499" v="18" actId="20577"/>
          <ac:graphicFrameMkLst>
            <pc:docMk/>
            <pc:sldMk cId="579570911" sldId="258"/>
            <ac:graphicFrameMk id="2" creationId="{35A92495-44B4-6695-F1C1-B35006486391}"/>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03528A-F15C-A06F-D461-0CAA296E28B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658BC22-C568-582C-BA48-F30D3E0BC0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12A75DF-6E13-EEB6-0E84-E2C1D129A294}"/>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5" name="フッター プレースホルダー 4">
            <a:extLst>
              <a:ext uri="{FF2B5EF4-FFF2-40B4-BE49-F238E27FC236}">
                <a16:creationId xmlns:a16="http://schemas.microsoft.com/office/drawing/2014/main" id="{8E3448A5-B5D4-FA44-0B4E-6B1C19F3A2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22C45F-6146-26A6-533D-A139706CF54C}"/>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4251738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D26528-41D9-0627-2C8F-B79BE3867EF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58DEF5C-E7AD-1762-54B2-AF15E506D20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8ED78A6-7434-F1DC-E1D5-124F6594BC85}"/>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5" name="フッター プレースホルダー 4">
            <a:extLst>
              <a:ext uri="{FF2B5EF4-FFF2-40B4-BE49-F238E27FC236}">
                <a16:creationId xmlns:a16="http://schemas.microsoft.com/office/drawing/2014/main" id="{E38D39F5-A6CC-8321-FF55-086026E1FBD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B95505-EE63-0A63-E4A6-A2F241E8AF6D}"/>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4251532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786AAD4-9FD4-8DAD-0240-FF703BC8A07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3DADF85-B396-7512-EDBC-44F9C4C0AC1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54F21B-69CF-9D71-3854-644D6AA45059}"/>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5" name="フッター プレースホルダー 4">
            <a:extLst>
              <a:ext uri="{FF2B5EF4-FFF2-40B4-BE49-F238E27FC236}">
                <a16:creationId xmlns:a16="http://schemas.microsoft.com/office/drawing/2014/main" id="{8FF972C5-2F9E-D346-CB6B-D3863EB0DB6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8DAE10B-A1A7-2892-8DA5-614FCAFC6B61}"/>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3316956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B7EA66-6B0E-2A29-272A-B71B17FB492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FE9362-8D0C-38F7-04E6-18727136205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D858ED6-31FA-CB36-369C-C49744E09166}"/>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5" name="フッター プレースホルダー 4">
            <a:extLst>
              <a:ext uri="{FF2B5EF4-FFF2-40B4-BE49-F238E27FC236}">
                <a16:creationId xmlns:a16="http://schemas.microsoft.com/office/drawing/2014/main" id="{2430BC3C-4C8B-A3D0-FC9C-4551A7FD83A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27DA5E-C93E-026F-2D3E-624A62280F61}"/>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1352729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E40EC5-DC5F-6076-C2C5-71DEB9A79DF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368C73C-A585-0AB2-F3DD-7C54B3E444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0298560-A719-F74B-2F27-2357F1125A06}"/>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5" name="フッター プレースホルダー 4">
            <a:extLst>
              <a:ext uri="{FF2B5EF4-FFF2-40B4-BE49-F238E27FC236}">
                <a16:creationId xmlns:a16="http://schemas.microsoft.com/office/drawing/2014/main" id="{E82664A5-C92A-FA1F-73F3-5E35D363E4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C9A294-351E-74E8-FA05-0FA365005667}"/>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2849245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6B7131-EDA9-7869-CF17-DFA38003E98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61FF72-1CDB-91B0-7185-46DC629D43C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013FF40-7094-5F94-97B8-4C9987395D1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6F46A76-0B67-D31C-2C81-7C427E6F77C1}"/>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6" name="フッター プレースホルダー 5">
            <a:extLst>
              <a:ext uri="{FF2B5EF4-FFF2-40B4-BE49-F238E27FC236}">
                <a16:creationId xmlns:a16="http://schemas.microsoft.com/office/drawing/2014/main" id="{922A1405-E004-39AC-D558-E3E26BFE30C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C473782-ED15-4985-AF43-E485142FD8CD}"/>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4021342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1857FA-EBD9-B6E9-1DC8-412ABF23AB5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7DC286-0752-1DB8-8EE6-9C9679A562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C9EE526-8C82-74B2-92D1-C13EF4E55DF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AB4F5FE-D458-90DB-ADDE-232B32A12B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DE37E4C-5816-38AC-BB7C-D745EEB098E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1C6D44D-BA78-9347-F8B0-12E586C766D6}"/>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8" name="フッター プレースホルダー 7">
            <a:extLst>
              <a:ext uri="{FF2B5EF4-FFF2-40B4-BE49-F238E27FC236}">
                <a16:creationId xmlns:a16="http://schemas.microsoft.com/office/drawing/2014/main" id="{61BE8847-C356-7BA2-3FB1-AE45D7BEAE0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812956F-409D-E1DC-3FFC-D1E06DB8C6F4}"/>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808789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B701D8-2A39-0B60-7542-496947A35A6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415006F-D610-4E74-52AB-E97D467FBC6E}"/>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4" name="フッター プレースホルダー 3">
            <a:extLst>
              <a:ext uri="{FF2B5EF4-FFF2-40B4-BE49-F238E27FC236}">
                <a16:creationId xmlns:a16="http://schemas.microsoft.com/office/drawing/2014/main" id="{40B1C8F4-7E5A-B028-6D37-8EF21500174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F0B6D21-A311-5554-25A6-B2E2AF8FB53C}"/>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2330745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E91DBC3-ED81-54BE-C1E7-F101647418A7}"/>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3" name="フッター プレースホルダー 2">
            <a:extLst>
              <a:ext uri="{FF2B5EF4-FFF2-40B4-BE49-F238E27FC236}">
                <a16:creationId xmlns:a16="http://schemas.microsoft.com/office/drawing/2014/main" id="{19674FD4-4620-6E56-EC1D-17C374C3B65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043E996-913B-AB5E-AA10-DFDCF33725F1}"/>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339105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D45EC3-A15E-7820-871F-8DAF619EF08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FE7E97-4736-3651-BE37-22C5A3555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89FF4A9-91DC-9816-64B2-E1077E3BF9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8A7D8D0-1B53-D33A-0911-8F001FEDD21E}"/>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6" name="フッター プレースホルダー 5">
            <a:extLst>
              <a:ext uri="{FF2B5EF4-FFF2-40B4-BE49-F238E27FC236}">
                <a16:creationId xmlns:a16="http://schemas.microsoft.com/office/drawing/2014/main" id="{E509F621-535C-4CA6-CBF4-7CF9CCE80BA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DD75BB-A21F-8CA6-A2D0-84AF448C6AB9}"/>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1960560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6D5E7C-2D58-C5B8-5275-40A64434ED7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C86FC17-2AB7-D9DB-0B02-8C572F493F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7B719AB-E4F0-41BF-464D-1E82692972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627A561-2243-2AF1-1087-A7003F13CE49}"/>
              </a:ext>
            </a:extLst>
          </p:cNvPr>
          <p:cNvSpPr>
            <a:spLocks noGrp="1"/>
          </p:cNvSpPr>
          <p:nvPr>
            <p:ph type="dt" sz="half" idx="10"/>
          </p:nvPr>
        </p:nvSpPr>
        <p:spPr/>
        <p:txBody>
          <a:bodyPr/>
          <a:lstStyle/>
          <a:p>
            <a:fld id="{A2424207-8547-4B48-9412-653DF190A8BB}" type="datetimeFigureOut">
              <a:rPr kumimoji="1" lang="ja-JP" altLang="en-US" smtClean="0"/>
              <a:t>2025/5/29</a:t>
            </a:fld>
            <a:endParaRPr kumimoji="1" lang="ja-JP" altLang="en-US"/>
          </a:p>
        </p:txBody>
      </p:sp>
      <p:sp>
        <p:nvSpPr>
          <p:cNvPr id="6" name="フッター プレースホルダー 5">
            <a:extLst>
              <a:ext uri="{FF2B5EF4-FFF2-40B4-BE49-F238E27FC236}">
                <a16:creationId xmlns:a16="http://schemas.microsoft.com/office/drawing/2014/main" id="{0EA997AD-9DB3-8FE5-A971-0B4BD0A23FE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DEEA59-7B57-3BC6-F345-731733FFA882}"/>
              </a:ext>
            </a:extLst>
          </p:cNvPr>
          <p:cNvSpPr>
            <a:spLocks noGrp="1"/>
          </p:cNvSpPr>
          <p:nvPr>
            <p:ph type="sldNum" sz="quarter" idx="12"/>
          </p:nvPr>
        </p:nvSpPr>
        <p:spPr/>
        <p:txBody>
          <a:body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1778774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1CEDDC3-1307-21F7-1C9C-5B39EA78ED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8F1AD94-53C6-1E61-40C8-6CCDB16BA2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35969A8-77B4-D9B2-AFF9-1826490F0B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24207-8547-4B48-9412-653DF190A8BB}" type="datetimeFigureOut">
              <a:rPr kumimoji="1" lang="ja-JP" altLang="en-US" smtClean="0"/>
              <a:t>2025/5/29</a:t>
            </a:fld>
            <a:endParaRPr kumimoji="1" lang="ja-JP" altLang="en-US"/>
          </a:p>
        </p:txBody>
      </p:sp>
      <p:sp>
        <p:nvSpPr>
          <p:cNvPr id="5" name="フッター プレースホルダー 4">
            <a:extLst>
              <a:ext uri="{FF2B5EF4-FFF2-40B4-BE49-F238E27FC236}">
                <a16:creationId xmlns:a16="http://schemas.microsoft.com/office/drawing/2014/main" id="{B25BAE66-F06E-16AE-67CE-BC4275E735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D6F02B1-E8CA-D09A-EC3D-7D043F29C8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941799-CF29-4D1E-B833-E8489F276C1D}" type="slidenum">
              <a:rPr kumimoji="1" lang="ja-JP" altLang="en-US" smtClean="0"/>
              <a:t>‹#›</a:t>
            </a:fld>
            <a:endParaRPr kumimoji="1" lang="ja-JP" altLang="en-US"/>
          </a:p>
        </p:txBody>
      </p:sp>
    </p:spTree>
    <p:extLst>
      <p:ext uri="{BB962C8B-B14F-4D97-AF65-F5344CB8AC3E}">
        <p14:creationId xmlns:p14="http://schemas.microsoft.com/office/powerpoint/2010/main" val="3600452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C6DAD1B-CC64-F0D2-6148-33753F5B7AAC}"/>
              </a:ext>
            </a:extLst>
          </p:cNvPr>
          <p:cNvSpPr/>
          <p:nvPr/>
        </p:nvSpPr>
        <p:spPr>
          <a:xfrm>
            <a:off x="0" y="0"/>
            <a:ext cx="1959429" cy="653143"/>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ペルソナの設定</a:t>
            </a:r>
          </a:p>
        </p:txBody>
      </p:sp>
      <p:graphicFrame>
        <p:nvGraphicFramePr>
          <p:cNvPr id="2" name="表 2">
            <a:extLst>
              <a:ext uri="{FF2B5EF4-FFF2-40B4-BE49-F238E27FC236}">
                <a16:creationId xmlns:a16="http://schemas.microsoft.com/office/drawing/2014/main" id="{35A92495-44B4-6695-F1C1-B35006486391}"/>
              </a:ext>
            </a:extLst>
          </p:cNvPr>
          <p:cNvGraphicFramePr>
            <a:graphicFrameLocks noGrp="1"/>
          </p:cNvGraphicFramePr>
          <p:nvPr>
            <p:extLst>
              <p:ext uri="{D42A27DB-BD31-4B8C-83A1-F6EECF244321}">
                <p14:modId xmlns:p14="http://schemas.microsoft.com/office/powerpoint/2010/main" val="662653056"/>
              </p:ext>
            </p:extLst>
          </p:nvPr>
        </p:nvGraphicFramePr>
        <p:xfrm>
          <a:off x="482600" y="849833"/>
          <a:ext cx="11469257" cy="3524532"/>
        </p:xfrm>
        <a:graphic>
          <a:graphicData uri="http://schemas.openxmlformats.org/drawingml/2006/table">
            <a:tbl>
              <a:tblPr firstRow="1" bandRow="1">
                <a:tableStyleId>{5C22544A-7EE6-4342-B048-85BDC9FD1C3A}</a:tableStyleId>
              </a:tblPr>
              <a:tblGrid>
                <a:gridCol w="1803534">
                  <a:extLst>
                    <a:ext uri="{9D8B030D-6E8A-4147-A177-3AD203B41FA5}">
                      <a16:colId xmlns:a16="http://schemas.microsoft.com/office/drawing/2014/main" val="967709358"/>
                    </a:ext>
                  </a:extLst>
                </a:gridCol>
                <a:gridCol w="740250">
                  <a:extLst>
                    <a:ext uri="{9D8B030D-6E8A-4147-A177-3AD203B41FA5}">
                      <a16:colId xmlns:a16="http://schemas.microsoft.com/office/drawing/2014/main" val="394496795"/>
                    </a:ext>
                  </a:extLst>
                </a:gridCol>
                <a:gridCol w="1277954">
                  <a:extLst>
                    <a:ext uri="{9D8B030D-6E8A-4147-A177-3AD203B41FA5}">
                      <a16:colId xmlns:a16="http://schemas.microsoft.com/office/drawing/2014/main" val="548073862"/>
                    </a:ext>
                  </a:extLst>
                </a:gridCol>
                <a:gridCol w="1277954">
                  <a:extLst>
                    <a:ext uri="{9D8B030D-6E8A-4147-A177-3AD203B41FA5}">
                      <a16:colId xmlns:a16="http://schemas.microsoft.com/office/drawing/2014/main" val="406142834"/>
                    </a:ext>
                  </a:extLst>
                </a:gridCol>
                <a:gridCol w="1273913">
                  <a:extLst>
                    <a:ext uri="{9D8B030D-6E8A-4147-A177-3AD203B41FA5}">
                      <a16:colId xmlns:a16="http://schemas.microsoft.com/office/drawing/2014/main" val="1564979267"/>
                    </a:ext>
                  </a:extLst>
                </a:gridCol>
                <a:gridCol w="1273913">
                  <a:extLst>
                    <a:ext uri="{9D8B030D-6E8A-4147-A177-3AD203B41FA5}">
                      <a16:colId xmlns:a16="http://schemas.microsoft.com/office/drawing/2014/main" val="2819602816"/>
                    </a:ext>
                  </a:extLst>
                </a:gridCol>
                <a:gridCol w="1273913">
                  <a:extLst>
                    <a:ext uri="{9D8B030D-6E8A-4147-A177-3AD203B41FA5}">
                      <a16:colId xmlns:a16="http://schemas.microsoft.com/office/drawing/2014/main" val="1462920679"/>
                    </a:ext>
                  </a:extLst>
                </a:gridCol>
                <a:gridCol w="1273913">
                  <a:extLst>
                    <a:ext uri="{9D8B030D-6E8A-4147-A177-3AD203B41FA5}">
                      <a16:colId xmlns:a16="http://schemas.microsoft.com/office/drawing/2014/main" val="1393469696"/>
                    </a:ext>
                  </a:extLst>
                </a:gridCol>
                <a:gridCol w="1273913">
                  <a:extLst>
                    <a:ext uri="{9D8B030D-6E8A-4147-A177-3AD203B41FA5}">
                      <a16:colId xmlns:a16="http://schemas.microsoft.com/office/drawing/2014/main" val="2716698352"/>
                    </a:ext>
                  </a:extLst>
                </a:gridCol>
              </a:tblGrid>
              <a:tr h="339787">
                <a:tc>
                  <a:txBody>
                    <a:bodyPr/>
                    <a:lstStyle/>
                    <a:p>
                      <a:pPr algn="ctr"/>
                      <a:r>
                        <a:rPr kumimoji="1" lang="ja-JP" altLang="en-US" sz="1600" dirty="0">
                          <a:latin typeface="BIZ UDPゴシック" panose="020B0400000000000000" pitchFamily="50" charset="-128"/>
                          <a:ea typeface="BIZ UDPゴシック" panose="020B0400000000000000" pitchFamily="50" charset="-128"/>
                        </a:rPr>
                        <a:t>氏名</a:t>
                      </a:r>
                    </a:p>
                  </a:txBody>
                  <a:tcPr anchor="ct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続柄</a:t>
                      </a:r>
                    </a:p>
                  </a:txBody>
                  <a:tcPr anchor="ct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生年月日</a:t>
                      </a:r>
                    </a:p>
                  </a:txBody>
                  <a:tcPr anchor="ct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マイナンバーカードの有無</a:t>
                      </a:r>
                      <a:endParaRPr kumimoji="1" lang="ja-JP" altLang="en-US" sz="16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職業</a:t>
                      </a:r>
                    </a:p>
                  </a:txBody>
                  <a:tcPr anchor="ct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公的医療</a:t>
                      </a:r>
                      <a:endParaRPr kumimoji="1" lang="en-US" altLang="ja-JP" sz="1600" dirty="0">
                        <a:latin typeface="BIZ UDPゴシック" panose="020B0400000000000000" pitchFamily="50" charset="-128"/>
                        <a:ea typeface="BIZ UDPゴシック" panose="020B0400000000000000" pitchFamily="50" charset="-128"/>
                      </a:endParaRPr>
                    </a:p>
                    <a:p>
                      <a:pPr algn="ctr"/>
                      <a:r>
                        <a:rPr kumimoji="1" lang="ja-JP" altLang="en-US" sz="1600" dirty="0">
                          <a:latin typeface="BIZ UDPゴシック" panose="020B0400000000000000" pitchFamily="50" charset="-128"/>
                          <a:ea typeface="BIZ UDPゴシック" panose="020B0400000000000000" pitchFamily="50" charset="-128"/>
                        </a:rPr>
                        <a:t>保険</a:t>
                      </a:r>
                    </a:p>
                  </a:txBody>
                  <a:tcPr anchor="ct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住居</a:t>
                      </a:r>
                    </a:p>
                  </a:txBody>
                  <a:tcPr anchor="ct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介護・保育</a:t>
                      </a:r>
                      <a:endParaRPr kumimoji="1" lang="en-US" altLang="ja-JP" sz="1600" dirty="0">
                        <a:latin typeface="BIZ UDPゴシック" panose="020B0400000000000000" pitchFamily="50" charset="-128"/>
                        <a:ea typeface="BIZ UDPゴシック" panose="020B0400000000000000" pitchFamily="50" charset="-128"/>
                      </a:endParaRPr>
                    </a:p>
                    <a:p>
                      <a:pPr algn="ctr"/>
                      <a:r>
                        <a:rPr kumimoji="1" lang="ja-JP" altLang="en-US" sz="1600" dirty="0">
                          <a:latin typeface="BIZ UDPゴシック" panose="020B0400000000000000" pitchFamily="50" charset="-128"/>
                          <a:ea typeface="BIZ UDPゴシック" panose="020B0400000000000000" pitchFamily="50" charset="-128"/>
                        </a:rPr>
                        <a:t>要否</a:t>
                      </a:r>
                    </a:p>
                  </a:txBody>
                  <a:tcPr anchor="ct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車・ペット等の所有</a:t>
                      </a:r>
                    </a:p>
                  </a:txBody>
                  <a:tcPr anchor="ctr"/>
                </a:tc>
                <a:extLst>
                  <a:ext uri="{0D108BD9-81ED-4DB2-BD59-A6C34878D82A}">
                    <a16:rowId xmlns:a16="http://schemas.microsoft.com/office/drawing/2014/main" val="4247054607"/>
                  </a:ext>
                </a:extLst>
              </a:tr>
              <a:tr h="490902">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243646385"/>
                  </a:ext>
                </a:extLst>
              </a:tr>
              <a:tr h="490902">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004708224"/>
                  </a:ext>
                </a:extLst>
              </a:tr>
              <a:tr h="490902">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027736232"/>
                  </a:ext>
                </a:extLst>
              </a:tr>
              <a:tr h="490902">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006267607"/>
                  </a:ext>
                </a:extLst>
              </a:tr>
              <a:tr h="490902">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880124816"/>
                  </a:ext>
                </a:extLst>
              </a:tr>
              <a:tr h="490902">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110580164"/>
                  </a:ext>
                </a:extLst>
              </a:tr>
            </a:tbl>
          </a:graphicData>
        </a:graphic>
      </p:graphicFrame>
      <p:sp>
        <p:nvSpPr>
          <p:cNvPr id="7" name="正方形/長方形 6">
            <a:extLst>
              <a:ext uri="{FF2B5EF4-FFF2-40B4-BE49-F238E27FC236}">
                <a16:creationId xmlns:a16="http://schemas.microsoft.com/office/drawing/2014/main" id="{46CD7618-5A28-C259-9761-D736D49E01A6}"/>
              </a:ext>
            </a:extLst>
          </p:cNvPr>
          <p:cNvSpPr/>
          <p:nvPr/>
        </p:nvSpPr>
        <p:spPr>
          <a:xfrm>
            <a:off x="482600" y="4632015"/>
            <a:ext cx="11469256" cy="2129003"/>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dirty="0">
                <a:latin typeface="BIZ UDPゴシック" panose="020B0400000000000000" pitchFamily="50" charset="-128"/>
                <a:ea typeface="BIZ UDPゴシック" panose="020B0400000000000000" pitchFamily="50" charset="-128"/>
              </a:rPr>
              <a:t>手続が必要になった事由等：</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37F05AA0-3D48-389E-36F2-A22A908584FC}"/>
              </a:ext>
            </a:extLst>
          </p:cNvPr>
          <p:cNvSpPr txBox="1"/>
          <p:nvPr/>
        </p:nvSpPr>
        <p:spPr>
          <a:xfrm>
            <a:off x="2309091" y="54382"/>
            <a:ext cx="9707418" cy="646331"/>
          </a:xfrm>
          <a:prstGeom prst="rect">
            <a:avLst/>
          </a:prstGeom>
          <a:noFill/>
        </p:spPr>
        <p:txBody>
          <a:bodyPr wrap="square" rtlCol="0">
            <a:spAutoFit/>
          </a:bodyPr>
          <a:lstStyle/>
          <a:p>
            <a:pPr marL="0" algn="l" rtl="0" eaLnBrk="1" fontAlgn="t" latinLnBrk="0" hangingPunct="1">
              <a:spcBef>
                <a:spcPts val="0"/>
              </a:spcBef>
              <a:spcAft>
                <a:spcPts val="0"/>
              </a:spcAft>
            </a:pPr>
            <a:r>
              <a:rPr kumimoji="1" lang="ja-JP" altLang="en-US" sz="1800" i="0" u="none" strike="noStrike" kern="1200" dirty="0">
                <a:effectLst/>
                <a:latin typeface="BIZ UDPゴシック" panose="020B0400000000000000" pitchFamily="50" charset="-128"/>
                <a:ea typeface="BIZ UDPゴシック" panose="020B0400000000000000" pitchFamily="50" charset="-128"/>
              </a:rPr>
              <a:t>家族構成や職業、加入している医療保険、住居、介護・保育の要否、車・ペットの有無などに加え、手続が必要になった事由（転入、死亡など）が分かるように記載してください。</a:t>
            </a:r>
            <a:endParaRPr lang="ja-JP" altLang="ja-JP" sz="1800" i="0" u="none" strike="noStrike" dirty="0">
              <a:effectLst/>
              <a:latin typeface="Arial" panose="020B0604020202020204" pitchFamily="34" charset="0"/>
            </a:endParaRPr>
          </a:p>
        </p:txBody>
      </p:sp>
      <p:sp>
        <p:nvSpPr>
          <p:cNvPr id="5" name="吹き出し: 四角形 4">
            <a:extLst>
              <a:ext uri="{FF2B5EF4-FFF2-40B4-BE49-F238E27FC236}">
                <a16:creationId xmlns:a16="http://schemas.microsoft.com/office/drawing/2014/main" id="{C9DC169B-6C6D-353F-623E-91DAC573FB14}"/>
              </a:ext>
            </a:extLst>
          </p:cNvPr>
          <p:cNvSpPr/>
          <p:nvPr/>
        </p:nvSpPr>
        <p:spPr>
          <a:xfrm>
            <a:off x="5045603" y="1672683"/>
            <a:ext cx="2949920" cy="1182029"/>
          </a:xfrm>
          <a:prstGeom prst="wedgeRectCallout">
            <a:avLst>
              <a:gd name="adj1" fmla="val 18419"/>
              <a:gd name="adj2" fmla="val -67689"/>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加入している医療保険（社会保険・国民健康保険）や、被扶養者であるかを記載</a:t>
            </a:r>
          </a:p>
        </p:txBody>
      </p:sp>
      <p:sp>
        <p:nvSpPr>
          <p:cNvPr id="6" name="吹き出し: 四角形 5">
            <a:extLst>
              <a:ext uri="{FF2B5EF4-FFF2-40B4-BE49-F238E27FC236}">
                <a16:creationId xmlns:a16="http://schemas.microsoft.com/office/drawing/2014/main" id="{1F2B0E52-9EB6-6F02-2102-0DA659FD1BBB}"/>
              </a:ext>
            </a:extLst>
          </p:cNvPr>
          <p:cNvSpPr/>
          <p:nvPr/>
        </p:nvSpPr>
        <p:spPr>
          <a:xfrm>
            <a:off x="8618500" y="1672683"/>
            <a:ext cx="2949920" cy="1182029"/>
          </a:xfrm>
          <a:prstGeom prst="wedgeRectCallout">
            <a:avLst>
              <a:gd name="adj1" fmla="val -30345"/>
              <a:gd name="adj2" fmla="val -667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自宅（持ち家・賃貸など）、介護施設への入居等を記載</a:t>
            </a:r>
          </a:p>
        </p:txBody>
      </p:sp>
      <p:sp>
        <p:nvSpPr>
          <p:cNvPr id="8" name="吹き出し: 四角形 7">
            <a:extLst>
              <a:ext uri="{FF2B5EF4-FFF2-40B4-BE49-F238E27FC236}">
                <a16:creationId xmlns:a16="http://schemas.microsoft.com/office/drawing/2014/main" id="{0EE6B1FC-1C03-5941-A656-F6D5A4F5CA95}"/>
              </a:ext>
            </a:extLst>
          </p:cNvPr>
          <p:cNvSpPr/>
          <p:nvPr/>
        </p:nvSpPr>
        <p:spPr>
          <a:xfrm>
            <a:off x="1995011" y="5105501"/>
            <a:ext cx="4930956" cy="1182029"/>
          </a:xfrm>
          <a:prstGeom prst="wedgeRectCallout">
            <a:avLst>
              <a:gd name="adj1" fmla="val -59453"/>
              <a:gd name="adj2" fmla="val -38087"/>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転入、死亡など、手続が必要になった事由を記載。</a:t>
            </a:r>
            <a:endParaRPr lang="en-US" altLang="ja-JP" sz="1600" dirty="0">
              <a:solidFill>
                <a:schemeClr val="tx1"/>
              </a:solidFill>
            </a:endParaRPr>
          </a:p>
          <a:p>
            <a:r>
              <a:rPr lang="ja-JP" altLang="en-US" sz="1600" dirty="0">
                <a:solidFill>
                  <a:schemeClr val="tx1"/>
                </a:solidFill>
              </a:rPr>
              <a:t>また、手続を行う住民の思考や気持ちを具体的に記載（保育所に入所したい、本日中に全ての手続を終わらせたいなど）</a:t>
            </a:r>
          </a:p>
        </p:txBody>
      </p:sp>
    </p:spTree>
    <p:extLst>
      <p:ext uri="{BB962C8B-B14F-4D97-AF65-F5344CB8AC3E}">
        <p14:creationId xmlns:p14="http://schemas.microsoft.com/office/powerpoint/2010/main" val="2705105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C6DAD1B-CC64-F0D2-6148-33753F5B7AAC}"/>
              </a:ext>
            </a:extLst>
          </p:cNvPr>
          <p:cNvSpPr/>
          <p:nvPr/>
        </p:nvSpPr>
        <p:spPr>
          <a:xfrm>
            <a:off x="0" y="0"/>
            <a:ext cx="1959429" cy="653143"/>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t>動線</a:t>
            </a:r>
            <a:endParaRPr kumimoji="1" lang="ja-JP" altLang="en-US" dirty="0"/>
          </a:p>
        </p:txBody>
      </p:sp>
      <p:sp>
        <p:nvSpPr>
          <p:cNvPr id="10" name="テキスト ボックス 9">
            <a:extLst>
              <a:ext uri="{FF2B5EF4-FFF2-40B4-BE49-F238E27FC236}">
                <a16:creationId xmlns:a16="http://schemas.microsoft.com/office/drawing/2014/main" id="{35C345DB-C582-CCDB-2089-107D229CA6A3}"/>
              </a:ext>
            </a:extLst>
          </p:cNvPr>
          <p:cNvSpPr txBox="1"/>
          <p:nvPr/>
        </p:nvSpPr>
        <p:spPr>
          <a:xfrm>
            <a:off x="2307770" y="20075"/>
            <a:ext cx="9249230" cy="646331"/>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移動した動線をペンで書いてください。</a:t>
            </a:r>
            <a:endParaRPr kumimoji="1"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手続ごとにペンの色を変えて記載してください。</a:t>
            </a:r>
            <a:endParaRPr kumimoji="1" lang="ja-JP" altLang="en-US" dirty="0">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7B815417-009D-4C7B-51FA-7BD17BC97B99}"/>
              </a:ext>
            </a:extLst>
          </p:cNvPr>
          <p:cNvSpPr/>
          <p:nvPr/>
        </p:nvSpPr>
        <p:spPr>
          <a:xfrm>
            <a:off x="184727" y="803564"/>
            <a:ext cx="11933382" cy="524625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調査する庁舎のレイアウト図を張り付けて、</a:t>
            </a:r>
            <a:endParaRPr lang="en-US" altLang="ja-JP" dirty="0">
              <a:solidFill>
                <a:sysClr val="windowText" lastClr="000000"/>
              </a:solidFill>
            </a:endParaRPr>
          </a:p>
          <a:p>
            <a:pPr algn="ctr"/>
            <a:r>
              <a:rPr lang="ja-JP" altLang="en-US" dirty="0">
                <a:solidFill>
                  <a:sysClr val="windowText" lastClr="000000"/>
                </a:solidFill>
              </a:rPr>
              <a:t>窓口利用体験調査を実施した職員が移動したとおりに線を引いてください。</a:t>
            </a:r>
            <a:endParaRPr kumimoji="1" lang="ja-JP" altLang="en-US" dirty="0">
              <a:solidFill>
                <a:sysClr val="windowText" lastClr="000000"/>
              </a:solidFill>
            </a:endParaRPr>
          </a:p>
        </p:txBody>
      </p:sp>
    </p:spTree>
    <p:extLst>
      <p:ext uri="{BB962C8B-B14F-4D97-AF65-F5344CB8AC3E}">
        <p14:creationId xmlns:p14="http://schemas.microsoft.com/office/powerpoint/2010/main" val="1589239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C6DAD1B-CC64-F0D2-6148-33753F5B7AAC}"/>
              </a:ext>
            </a:extLst>
          </p:cNvPr>
          <p:cNvSpPr/>
          <p:nvPr/>
        </p:nvSpPr>
        <p:spPr>
          <a:xfrm>
            <a:off x="0" y="0"/>
            <a:ext cx="1959429" cy="516683"/>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t>タイムチャート</a:t>
            </a:r>
            <a:endParaRPr kumimoji="1" lang="ja-JP" altLang="en-US" dirty="0"/>
          </a:p>
        </p:txBody>
      </p:sp>
      <p:graphicFrame>
        <p:nvGraphicFramePr>
          <p:cNvPr id="3" name="表 4">
            <a:extLst>
              <a:ext uri="{FF2B5EF4-FFF2-40B4-BE49-F238E27FC236}">
                <a16:creationId xmlns:a16="http://schemas.microsoft.com/office/drawing/2014/main" id="{AA3CAF17-892C-072A-E4D3-1B2ABD1246F6}"/>
              </a:ext>
            </a:extLst>
          </p:cNvPr>
          <p:cNvGraphicFramePr>
            <a:graphicFrameLocks noGrp="1"/>
          </p:cNvGraphicFramePr>
          <p:nvPr>
            <p:extLst>
              <p:ext uri="{D42A27DB-BD31-4B8C-83A1-F6EECF244321}">
                <p14:modId xmlns:p14="http://schemas.microsoft.com/office/powerpoint/2010/main" val="511591130"/>
              </p:ext>
            </p:extLst>
          </p:nvPr>
        </p:nvGraphicFramePr>
        <p:xfrm>
          <a:off x="120073" y="1810322"/>
          <a:ext cx="11512680" cy="1628196"/>
        </p:xfrm>
        <a:graphic>
          <a:graphicData uri="http://schemas.openxmlformats.org/drawingml/2006/table">
            <a:tbl>
              <a:tblPr firstRow="1" bandRow="1">
                <a:tableStyleId>{5C22544A-7EE6-4342-B048-85BDC9FD1C3A}</a:tableStyleId>
              </a:tblPr>
              <a:tblGrid>
                <a:gridCol w="383756">
                  <a:extLst>
                    <a:ext uri="{9D8B030D-6E8A-4147-A177-3AD203B41FA5}">
                      <a16:colId xmlns:a16="http://schemas.microsoft.com/office/drawing/2014/main" val="2994004247"/>
                    </a:ext>
                  </a:extLst>
                </a:gridCol>
                <a:gridCol w="383756">
                  <a:extLst>
                    <a:ext uri="{9D8B030D-6E8A-4147-A177-3AD203B41FA5}">
                      <a16:colId xmlns:a16="http://schemas.microsoft.com/office/drawing/2014/main" val="87294675"/>
                    </a:ext>
                  </a:extLst>
                </a:gridCol>
                <a:gridCol w="383756">
                  <a:extLst>
                    <a:ext uri="{9D8B030D-6E8A-4147-A177-3AD203B41FA5}">
                      <a16:colId xmlns:a16="http://schemas.microsoft.com/office/drawing/2014/main" val="2173971252"/>
                    </a:ext>
                  </a:extLst>
                </a:gridCol>
                <a:gridCol w="383756">
                  <a:extLst>
                    <a:ext uri="{9D8B030D-6E8A-4147-A177-3AD203B41FA5}">
                      <a16:colId xmlns:a16="http://schemas.microsoft.com/office/drawing/2014/main" val="4022457651"/>
                    </a:ext>
                  </a:extLst>
                </a:gridCol>
                <a:gridCol w="383756">
                  <a:extLst>
                    <a:ext uri="{9D8B030D-6E8A-4147-A177-3AD203B41FA5}">
                      <a16:colId xmlns:a16="http://schemas.microsoft.com/office/drawing/2014/main" val="1084900612"/>
                    </a:ext>
                  </a:extLst>
                </a:gridCol>
                <a:gridCol w="383756">
                  <a:extLst>
                    <a:ext uri="{9D8B030D-6E8A-4147-A177-3AD203B41FA5}">
                      <a16:colId xmlns:a16="http://schemas.microsoft.com/office/drawing/2014/main" val="3725986970"/>
                    </a:ext>
                  </a:extLst>
                </a:gridCol>
                <a:gridCol w="383756">
                  <a:extLst>
                    <a:ext uri="{9D8B030D-6E8A-4147-A177-3AD203B41FA5}">
                      <a16:colId xmlns:a16="http://schemas.microsoft.com/office/drawing/2014/main" val="1041902254"/>
                    </a:ext>
                  </a:extLst>
                </a:gridCol>
                <a:gridCol w="383756">
                  <a:extLst>
                    <a:ext uri="{9D8B030D-6E8A-4147-A177-3AD203B41FA5}">
                      <a16:colId xmlns:a16="http://schemas.microsoft.com/office/drawing/2014/main" val="1385024584"/>
                    </a:ext>
                  </a:extLst>
                </a:gridCol>
                <a:gridCol w="383756">
                  <a:extLst>
                    <a:ext uri="{9D8B030D-6E8A-4147-A177-3AD203B41FA5}">
                      <a16:colId xmlns:a16="http://schemas.microsoft.com/office/drawing/2014/main" val="1648351317"/>
                    </a:ext>
                  </a:extLst>
                </a:gridCol>
                <a:gridCol w="383756">
                  <a:extLst>
                    <a:ext uri="{9D8B030D-6E8A-4147-A177-3AD203B41FA5}">
                      <a16:colId xmlns:a16="http://schemas.microsoft.com/office/drawing/2014/main" val="1289357044"/>
                    </a:ext>
                  </a:extLst>
                </a:gridCol>
                <a:gridCol w="383756">
                  <a:extLst>
                    <a:ext uri="{9D8B030D-6E8A-4147-A177-3AD203B41FA5}">
                      <a16:colId xmlns:a16="http://schemas.microsoft.com/office/drawing/2014/main" val="1972376392"/>
                    </a:ext>
                  </a:extLst>
                </a:gridCol>
                <a:gridCol w="383756">
                  <a:extLst>
                    <a:ext uri="{9D8B030D-6E8A-4147-A177-3AD203B41FA5}">
                      <a16:colId xmlns:a16="http://schemas.microsoft.com/office/drawing/2014/main" val="3861171384"/>
                    </a:ext>
                  </a:extLst>
                </a:gridCol>
                <a:gridCol w="383756">
                  <a:extLst>
                    <a:ext uri="{9D8B030D-6E8A-4147-A177-3AD203B41FA5}">
                      <a16:colId xmlns:a16="http://schemas.microsoft.com/office/drawing/2014/main" val="1495539293"/>
                    </a:ext>
                  </a:extLst>
                </a:gridCol>
                <a:gridCol w="383756">
                  <a:extLst>
                    <a:ext uri="{9D8B030D-6E8A-4147-A177-3AD203B41FA5}">
                      <a16:colId xmlns:a16="http://schemas.microsoft.com/office/drawing/2014/main" val="23734781"/>
                    </a:ext>
                  </a:extLst>
                </a:gridCol>
                <a:gridCol w="383756">
                  <a:extLst>
                    <a:ext uri="{9D8B030D-6E8A-4147-A177-3AD203B41FA5}">
                      <a16:colId xmlns:a16="http://schemas.microsoft.com/office/drawing/2014/main" val="477325907"/>
                    </a:ext>
                  </a:extLst>
                </a:gridCol>
                <a:gridCol w="383756">
                  <a:extLst>
                    <a:ext uri="{9D8B030D-6E8A-4147-A177-3AD203B41FA5}">
                      <a16:colId xmlns:a16="http://schemas.microsoft.com/office/drawing/2014/main" val="2847965118"/>
                    </a:ext>
                  </a:extLst>
                </a:gridCol>
                <a:gridCol w="383756">
                  <a:extLst>
                    <a:ext uri="{9D8B030D-6E8A-4147-A177-3AD203B41FA5}">
                      <a16:colId xmlns:a16="http://schemas.microsoft.com/office/drawing/2014/main" val="2899822869"/>
                    </a:ext>
                  </a:extLst>
                </a:gridCol>
                <a:gridCol w="383756">
                  <a:extLst>
                    <a:ext uri="{9D8B030D-6E8A-4147-A177-3AD203B41FA5}">
                      <a16:colId xmlns:a16="http://schemas.microsoft.com/office/drawing/2014/main" val="2249437272"/>
                    </a:ext>
                  </a:extLst>
                </a:gridCol>
                <a:gridCol w="383756">
                  <a:extLst>
                    <a:ext uri="{9D8B030D-6E8A-4147-A177-3AD203B41FA5}">
                      <a16:colId xmlns:a16="http://schemas.microsoft.com/office/drawing/2014/main" val="613891354"/>
                    </a:ext>
                  </a:extLst>
                </a:gridCol>
                <a:gridCol w="383756">
                  <a:extLst>
                    <a:ext uri="{9D8B030D-6E8A-4147-A177-3AD203B41FA5}">
                      <a16:colId xmlns:a16="http://schemas.microsoft.com/office/drawing/2014/main" val="2336153801"/>
                    </a:ext>
                  </a:extLst>
                </a:gridCol>
                <a:gridCol w="383756">
                  <a:extLst>
                    <a:ext uri="{9D8B030D-6E8A-4147-A177-3AD203B41FA5}">
                      <a16:colId xmlns:a16="http://schemas.microsoft.com/office/drawing/2014/main" val="264417219"/>
                    </a:ext>
                  </a:extLst>
                </a:gridCol>
                <a:gridCol w="383756">
                  <a:extLst>
                    <a:ext uri="{9D8B030D-6E8A-4147-A177-3AD203B41FA5}">
                      <a16:colId xmlns:a16="http://schemas.microsoft.com/office/drawing/2014/main" val="3943174291"/>
                    </a:ext>
                  </a:extLst>
                </a:gridCol>
                <a:gridCol w="383756">
                  <a:extLst>
                    <a:ext uri="{9D8B030D-6E8A-4147-A177-3AD203B41FA5}">
                      <a16:colId xmlns:a16="http://schemas.microsoft.com/office/drawing/2014/main" val="3577906199"/>
                    </a:ext>
                  </a:extLst>
                </a:gridCol>
                <a:gridCol w="383756">
                  <a:extLst>
                    <a:ext uri="{9D8B030D-6E8A-4147-A177-3AD203B41FA5}">
                      <a16:colId xmlns:a16="http://schemas.microsoft.com/office/drawing/2014/main" val="770378873"/>
                    </a:ext>
                  </a:extLst>
                </a:gridCol>
                <a:gridCol w="383756">
                  <a:extLst>
                    <a:ext uri="{9D8B030D-6E8A-4147-A177-3AD203B41FA5}">
                      <a16:colId xmlns:a16="http://schemas.microsoft.com/office/drawing/2014/main" val="2911363341"/>
                    </a:ext>
                  </a:extLst>
                </a:gridCol>
                <a:gridCol w="383756">
                  <a:extLst>
                    <a:ext uri="{9D8B030D-6E8A-4147-A177-3AD203B41FA5}">
                      <a16:colId xmlns:a16="http://schemas.microsoft.com/office/drawing/2014/main" val="3101791140"/>
                    </a:ext>
                  </a:extLst>
                </a:gridCol>
                <a:gridCol w="383756">
                  <a:extLst>
                    <a:ext uri="{9D8B030D-6E8A-4147-A177-3AD203B41FA5}">
                      <a16:colId xmlns:a16="http://schemas.microsoft.com/office/drawing/2014/main" val="3882164686"/>
                    </a:ext>
                  </a:extLst>
                </a:gridCol>
                <a:gridCol w="383756">
                  <a:extLst>
                    <a:ext uri="{9D8B030D-6E8A-4147-A177-3AD203B41FA5}">
                      <a16:colId xmlns:a16="http://schemas.microsoft.com/office/drawing/2014/main" val="992429944"/>
                    </a:ext>
                  </a:extLst>
                </a:gridCol>
                <a:gridCol w="383756">
                  <a:extLst>
                    <a:ext uri="{9D8B030D-6E8A-4147-A177-3AD203B41FA5}">
                      <a16:colId xmlns:a16="http://schemas.microsoft.com/office/drawing/2014/main" val="809272822"/>
                    </a:ext>
                  </a:extLst>
                </a:gridCol>
                <a:gridCol w="383756">
                  <a:extLst>
                    <a:ext uri="{9D8B030D-6E8A-4147-A177-3AD203B41FA5}">
                      <a16:colId xmlns:a16="http://schemas.microsoft.com/office/drawing/2014/main" val="3330180590"/>
                    </a:ext>
                  </a:extLst>
                </a:gridCol>
              </a:tblGrid>
              <a:tr h="288000">
                <a:tc>
                  <a:txBody>
                    <a:bodyPr/>
                    <a:lstStyle/>
                    <a:p>
                      <a:r>
                        <a:rPr kumimoji="1" lang="ja-JP" altLang="en-US" sz="1050" dirty="0"/>
                        <a:t>１</a:t>
                      </a:r>
                    </a:p>
                  </a:txBody>
                  <a:tcPr/>
                </a:tc>
                <a:tc>
                  <a:txBody>
                    <a:bodyPr/>
                    <a:lstStyle/>
                    <a:p>
                      <a:r>
                        <a:rPr kumimoji="1" lang="ja-JP" altLang="en-US" sz="1050" dirty="0"/>
                        <a:t>２</a:t>
                      </a:r>
                    </a:p>
                  </a:txBody>
                  <a:tcPr/>
                </a:tc>
                <a:tc>
                  <a:txBody>
                    <a:bodyPr/>
                    <a:lstStyle/>
                    <a:p>
                      <a:r>
                        <a:rPr kumimoji="1" lang="ja-JP" altLang="en-US" sz="1050" dirty="0"/>
                        <a:t>３</a:t>
                      </a:r>
                    </a:p>
                  </a:txBody>
                  <a:tcPr/>
                </a:tc>
                <a:tc>
                  <a:txBody>
                    <a:bodyPr/>
                    <a:lstStyle/>
                    <a:p>
                      <a:r>
                        <a:rPr kumimoji="1" lang="ja-JP" altLang="en-US" sz="1050" dirty="0"/>
                        <a:t>４</a:t>
                      </a:r>
                    </a:p>
                  </a:txBody>
                  <a:tcPr/>
                </a:tc>
                <a:tc>
                  <a:txBody>
                    <a:bodyPr/>
                    <a:lstStyle/>
                    <a:p>
                      <a:r>
                        <a:rPr kumimoji="1" lang="ja-JP" altLang="en-US" sz="1050" dirty="0"/>
                        <a:t>５</a:t>
                      </a:r>
                    </a:p>
                  </a:txBody>
                  <a:tcPr/>
                </a:tc>
                <a:tc>
                  <a:txBody>
                    <a:bodyPr/>
                    <a:lstStyle/>
                    <a:p>
                      <a:r>
                        <a:rPr kumimoji="1" lang="ja-JP" altLang="en-US" sz="1050" dirty="0"/>
                        <a:t>６</a:t>
                      </a:r>
                    </a:p>
                  </a:txBody>
                  <a:tcPr/>
                </a:tc>
                <a:tc>
                  <a:txBody>
                    <a:bodyPr/>
                    <a:lstStyle/>
                    <a:p>
                      <a:r>
                        <a:rPr kumimoji="1" lang="ja-JP" altLang="en-US" sz="1050" dirty="0"/>
                        <a:t>７</a:t>
                      </a:r>
                    </a:p>
                  </a:txBody>
                  <a:tcPr/>
                </a:tc>
                <a:tc>
                  <a:txBody>
                    <a:bodyPr/>
                    <a:lstStyle/>
                    <a:p>
                      <a:r>
                        <a:rPr kumimoji="1" lang="ja-JP" altLang="en-US" sz="1050" dirty="0"/>
                        <a:t>８</a:t>
                      </a:r>
                    </a:p>
                  </a:txBody>
                  <a:tcPr/>
                </a:tc>
                <a:tc>
                  <a:txBody>
                    <a:bodyPr/>
                    <a:lstStyle/>
                    <a:p>
                      <a:r>
                        <a:rPr kumimoji="1" lang="ja-JP" altLang="en-US" sz="1050" dirty="0"/>
                        <a:t>９</a:t>
                      </a:r>
                    </a:p>
                  </a:txBody>
                  <a:tcPr/>
                </a:tc>
                <a:tc>
                  <a:txBody>
                    <a:bodyPr/>
                    <a:lstStyle/>
                    <a:p>
                      <a:r>
                        <a:rPr kumimoji="1" lang="en-US" altLang="ja-JP" sz="1050" dirty="0"/>
                        <a:t>10</a:t>
                      </a:r>
                      <a:endParaRPr kumimoji="1" lang="ja-JP" altLang="en-US" sz="1050" dirty="0"/>
                    </a:p>
                  </a:txBody>
                  <a:tcPr/>
                </a:tc>
                <a:tc>
                  <a:txBody>
                    <a:bodyPr/>
                    <a:lstStyle/>
                    <a:p>
                      <a:r>
                        <a:rPr kumimoji="1" lang="en-US" altLang="ja-JP" sz="1050" dirty="0"/>
                        <a:t>11</a:t>
                      </a:r>
                      <a:endParaRPr kumimoji="1" lang="ja-JP" altLang="en-US" sz="1050" dirty="0"/>
                    </a:p>
                  </a:txBody>
                  <a:tcPr/>
                </a:tc>
                <a:tc>
                  <a:txBody>
                    <a:bodyPr/>
                    <a:lstStyle/>
                    <a:p>
                      <a:r>
                        <a:rPr kumimoji="1" lang="en-US" altLang="ja-JP" sz="1050" dirty="0"/>
                        <a:t>12</a:t>
                      </a:r>
                      <a:endParaRPr kumimoji="1" lang="ja-JP" altLang="en-US" sz="1050" dirty="0"/>
                    </a:p>
                  </a:txBody>
                  <a:tcPr/>
                </a:tc>
                <a:tc>
                  <a:txBody>
                    <a:bodyPr/>
                    <a:lstStyle/>
                    <a:p>
                      <a:r>
                        <a:rPr kumimoji="1" lang="en-US" altLang="ja-JP" sz="1050" dirty="0"/>
                        <a:t>13</a:t>
                      </a:r>
                      <a:endParaRPr kumimoji="1" lang="ja-JP" altLang="en-US" sz="1050" dirty="0"/>
                    </a:p>
                  </a:txBody>
                  <a:tcPr/>
                </a:tc>
                <a:tc>
                  <a:txBody>
                    <a:bodyPr/>
                    <a:lstStyle/>
                    <a:p>
                      <a:r>
                        <a:rPr kumimoji="1" lang="en-US" altLang="ja-JP" sz="1050" dirty="0"/>
                        <a:t>14</a:t>
                      </a:r>
                      <a:endParaRPr kumimoji="1" lang="ja-JP" altLang="en-US" sz="1050" dirty="0"/>
                    </a:p>
                  </a:txBody>
                  <a:tcPr/>
                </a:tc>
                <a:tc>
                  <a:txBody>
                    <a:bodyPr/>
                    <a:lstStyle/>
                    <a:p>
                      <a:r>
                        <a:rPr kumimoji="1" lang="en-US" altLang="ja-JP" sz="1050" dirty="0"/>
                        <a:t>15</a:t>
                      </a:r>
                      <a:endParaRPr kumimoji="1" lang="ja-JP" altLang="en-US" sz="1050" dirty="0"/>
                    </a:p>
                  </a:txBody>
                  <a:tcPr/>
                </a:tc>
                <a:tc>
                  <a:txBody>
                    <a:bodyPr/>
                    <a:lstStyle/>
                    <a:p>
                      <a:r>
                        <a:rPr kumimoji="1" lang="en-US" altLang="ja-JP" sz="1050" dirty="0"/>
                        <a:t>16</a:t>
                      </a:r>
                      <a:endParaRPr kumimoji="1" lang="ja-JP" altLang="en-US" sz="1050" dirty="0"/>
                    </a:p>
                  </a:txBody>
                  <a:tcPr/>
                </a:tc>
                <a:tc>
                  <a:txBody>
                    <a:bodyPr/>
                    <a:lstStyle/>
                    <a:p>
                      <a:r>
                        <a:rPr kumimoji="1" lang="en-US" altLang="ja-JP" sz="1050" dirty="0"/>
                        <a:t>17</a:t>
                      </a:r>
                      <a:endParaRPr kumimoji="1" lang="ja-JP" altLang="en-US" sz="1050" dirty="0"/>
                    </a:p>
                  </a:txBody>
                  <a:tcPr/>
                </a:tc>
                <a:tc>
                  <a:txBody>
                    <a:bodyPr/>
                    <a:lstStyle/>
                    <a:p>
                      <a:r>
                        <a:rPr kumimoji="1" lang="en-US" altLang="ja-JP" sz="1050" dirty="0"/>
                        <a:t>18</a:t>
                      </a:r>
                      <a:endParaRPr kumimoji="1" lang="ja-JP" altLang="en-US" sz="1050" dirty="0"/>
                    </a:p>
                  </a:txBody>
                  <a:tcPr/>
                </a:tc>
                <a:tc>
                  <a:txBody>
                    <a:bodyPr/>
                    <a:lstStyle/>
                    <a:p>
                      <a:r>
                        <a:rPr kumimoji="1" lang="en-US" altLang="ja-JP" sz="1050" dirty="0"/>
                        <a:t>19</a:t>
                      </a:r>
                      <a:endParaRPr kumimoji="1" lang="ja-JP" altLang="en-US" sz="1050" dirty="0"/>
                    </a:p>
                  </a:txBody>
                  <a:tcPr/>
                </a:tc>
                <a:tc>
                  <a:txBody>
                    <a:bodyPr/>
                    <a:lstStyle/>
                    <a:p>
                      <a:r>
                        <a:rPr kumimoji="1" lang="en-US" altLang="ja-JP" sz="1050" dirty="0"/>
                        <a:t>20</a:t>
                      </a:r>
                      <a:endParaRPr kumimoji="1" lang="ja-JP" altLang="en-US" sz="1050" dirty="0"/>
                    </a:p>
                  </a:txBody>
                  <a:tcPr/>
                </a:tc>
                <a:tc>
                  <a:txBody>
                    <a:bodyPr/>
                    <a:lstStyle/>
                    <a:p>
                      <a:r>
                        <a:rPr kumimoji="1" lang="en-US" altLang="ja-JP" sz="1050" dirty="0"/>
                        <a:t>21</a:t>
                      </a:r>
                      <a:endParaRPr kumimoji="1" lang="ja-JP" altLang="en-US" sz="1050" dirty="0"/>
                    </a:p>
                  </a:txBody>
                  <a:tcPr/>
                </a:tc>
                <a:tc>
                  <a:txBody>
                    <a:bodyPr/>
                    <a:lstStyle/>
                    <a:p>
                      <a:r>
                        <a:rPr kumimoji="1" lang="en-US" altLang="ja-JP" sz="1050" dirty="0"/>
                        <a:t>22</a:t>
                      </a:r>
                      <a:endParaRPr kumimoji="1" lang="ja-JP" altLang="en-US" sz="1050" dirty="0"/>
                    </a:p>
                  </a:txBody>
                  <a:tcPr/>
                </a:tc>
                <a:tc>
                  <a:txBody>
                    <a:bodyPr/>
                    <a:lstStyle/>
                    <a:p>
                      <a:r>
                        <a:rPr kumimoji="1" lang="en-US" altLang="ja-JP" sz="1050" dirty="0"/>
                        <a:t>23</a:t>
                      </a:r>
                      <a:endParaRPr kumimoji="1" lang="ja-JP" altLang="en-US" sz="1050" dirty="0"/>
                    </a:p>
                  </a:txBody>
                  <a:tcPr/>
                </a:tc>
                <a:tc>
                  <a:txBody>
                    <a:bodyPr/>
                    <a:lstStyle/>
                    <a:p>
                      <a:r>
                        <a:rPr kumimoji="1" lang="en-US" altLang="ja-JP" sz="1050" dirty="0"/>
                        <a:t>24</a:t>
                      </a:r>
                      <a:endParaRPr kumimoji="1" lang="ja-JP" altLang="en-US" sz="1050" dirty="0"/>
                    </a:p>
                  </a:txBody>
                  <a:tcPr/>
                </a:tc>
                <a:tc>
                  <a:txBody>
                    <a:bodyPr/>
                    <a:lstStyle/>
                    <a:p>
                      <a:r>
                        <a:rPr kumimoji="1" lang="en-US" altLang="ja-JP" sz="1050" dirty="0"/>
                        <a:t>25</a:t>
                      </a:r>
                      <a:endParaRPr kumimoji="1" lang="ja-JP" altLang="en-US" sz="1050" dirty="0"/>
                    </a:p>
                  </a:txBody>
                  <a:tcPr/>
                </a:tc>
                <a:tc>
                  <a:txBody>
                    <a:bodyPr/>
                    <a:lstStyle/>
                    <a:p>
                      <a:r>
                        <a:rPr kumimoji="1" lang="en-US" altLang="ja-JP" sz="1050" dirty="0"/>
                        <a:t>26</a:t>
                      </a:r>
                      <a:endParaRPr kumimoji="1" lang="ja-JP" altLang="en-US" sz="1050" dirty="0"/>
                    </a:p>
                  </a:txBody>
                  <a:tcPr/>
                </a:tc>
                <a:tc>
                  <a:txBody>
                    <a:bodyPr/>
                    <a:lstStyle/>
                    <a:p>
                      <a:r>
                        <a:rPr kumimoji="1" lang="en-US" altLang="ja-JP" sz="1050" dirty="0"/>
                        <a:t>27</a:t>
                      </a:r>
                      <a:endParaRPr kumimoji="1" lang="ja-JP" altLang="en-US" sz="1050" dirty="0"/>
                    </a:p>
                  </a:txBody>
                  <a:tcPr/>
                </a:tc>
                <a:tc>
                  <a:txBody>
                    <a:bodyPr/>
                    <a:lstStyle/>
                    <a:p>
                      <a:r>
                        <a:rPr kumimoji="1" lang="en-US" altLang="ja-JP" sz="1050" dirty="0"/>
                        <a:t>28</a:t>
                      </a:r>
                      <a:endParaRPr kumimoji="1" lang="ja-JP" altLang="en-US" sz="1050" dirty="0"/>
                    </a:p>
                  </a:txBody>
                  <a:tcPr/>
                </a:tc>
                <a:tc>
                  <a:txBody>
                    <a:bodyPr/>
                    <a:lstStyle/>
                    <a:p>
                      <a:r>
                        <a:rPr kumimoji="1" lang="en-US" altLang="ja-JP" sz="1050" dirty="0"/>
                        <a:t>29</a:t>
                      </a:r>
                      <a:endParaRPr kumimoji="1" lang="ja-JP" altLang="en-US" sz="1050" dirty="0"/>
                    </a:p>
                  </a:txBody>
                  <a:tcPr/>
                </a:tc>
                <a:tc>
                  <a:txBody>
                    <a:bodyPr/>
                    <a:lstStyle/>
                    <a:p>
                      <a:r>
                        <a:rPr kumimoji="1" lang="en-US" altLang="ja-JP" sz="1050" dirty="0"/>
                        <a:t>30</a:t>
                      </a:r>
                      <a:endParaRPr kumimoji="1" lang="ja-JP" altLang="en-US" sz="1050" dirty="0"/>
                    </a:p>
                  </a:txBody>
                  <a:tcPr/>
                </a:tc>
                <a:extLst>
                  <a:ext uri="{0D108BD9-81ED-4DB2-BD59-A6C34878D82A}">
                    <a16:rowId xmlns:a16="http://schemas.microsoft.com/office/drawing/2014/main" val="4292290283"/>
                  </a:ext>
                </a:extLst>
              </a:tr>
              <a:tr h="1340196">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1379473032"/>
                  </a:ext>
                </a:extLst>
              </a:tr>
            </a:tbl>
          </a:graphicData>
        </a:graphic>
      </p:graphicFrame>
      <p:graphicFrame>
        <p:nvGraphicFramePr>
          <p:cNvPr id="6" name="表 4">
            <a:extLst>
              <a:ext uri="{FF2B5EF4-FFF2-40B4-BE49-F238E27FC236}">
                <a16:creationId xmlns:a16="http://schemas.microsoft.com/office/drawing/2014/main" id="{8BC97B43-792B-E898-C5A3-B02AF9140E11}"/>
              </a:ext>
            </a:extLst>
          </p:cNvPr>
          <p:cNvGraphicFramePr>
            <a:graphicFrameLocks noGrp="1"/>
          </p:cNvGraphicFramePr>
          <p:nvPr>
            <p:extLst>
              <p:ext uri="{D42A27DB-BD31-4B8C-83A1-F6EECF244321}">
                <p14:modId xmlns:p14="http://schemas.microsoft.com/office/powerpoint/2010/main" val="202233578"/>
              </p:ext>
            </p:extLst>
          </p:nvPr>
        </p:nvGraphicFramePr>
        <p:xfrm>
          <a:off x="120073" y="3507826"/>
          <a:ext cx="11512680" cy="1628196"/>
        </p:xfrm>
        <a:graphic>
          <a:graphicData uri="http://schemas.openxmlformats.org/drawingml/2006/table">
            <a:tbl>
              <a:tblPr firstRow="1" bandRow="1">
                <a:tableStyleId>{5C22544A-7EE6-4342-B048-85BDC9FD1C3A}</a:tableStyleId>
              </a:tblPr>
              <a:tblGrid>
                <a:gridCol w="383756">
                  <a:extLst>
                    <a:ext uri="{9D8B030D-6E8A-4147-A177-3AD203B41FA5}">
                      <a16:colId xmlns:a16="http://schemas.microsoft.com/office/drawing/2014/main" val="2994004247"/>
                    </a:ext>
                  </a:extLst>
                </a:gridCol>
                <a:gridCol w="383756">
                  <a:extLst>
                    <a:ext uri="{9D8B030D-6E8A-4147-A177-3AD203B41FA5}">
                      <a16:colId xmlns:a16="http://schemas.microsoft.com/office/drawing/2014/main" val="87294675"/>
                    </a:ext>
                  </a:extLst>
                </a:gridCol>
                <a:gridCol w="383756">
                  <a:extLst>
                    <a:ext uri="{9D8B030D-6E8A-4147-A177-3AD203B41FA5}">
                      <a16:colId xmlns:a16="http://schemas.microsoft.com/office/drawing/2014/main" val="2173971252"/>
                    </a:ext>
                  </a:extLst>
                </a:gridCol>
                <a:gridCol w="383756">
                  <a:extLst>
                    <a:ext uri="{9D8B030D-6E8A-4147-A177-3AD203B41FA5}">
                      <a16:colId xmlns:a16="http://schemas.microsoft.com/office/drawing/2014/main" val="4022457651"/>
                    </a:ext>
                  </a:extLst>
                </a:gridCol>
                <a:gridCol w="383756">
                  <a:extLst>
                    <a:ext uri="{9D8B030D-6E8A-4147-A177-3AD203B41FA5}">
                      <a16:colId xmlns:a16="http://schemas.microsoft.com/office/drawing/2014/main" val="1084900612"/>
                    </a:ext>
                  </a:extLst>
                </a:gridCol>
                <a:gridCol w="383756">
                  <a:extLst>
                    <a:ext uri="{9D8B030D-6E8A-4147-A177-3AD203B41FA5}">
                      <a16:colId xmlns:a16="http://schemas.microsoft.com/office/drawing/2014/main" val="3725986970"/>
                    </a:ext>
                  </a:extLst>
                </a:gridCol>
                <a:gridCol w="383756">
                  <a:extLst>
                    <a:ext uri="{9D8B030D-6E8A-4147-A177-3AD203B41FA5}">
                      <a16:colId xmlns:a16="http://schemas.microsoft.com/office/drawing/2014/main" val="1041902254"/>
                    </a:ext>
                  </a:extLst>
                </a:gridCol>
                <a:gridCol w="383756">
                  <a:extLst>
                    <a:ext uri="{9D8B030D-6E8A-4147-A177-3AD203B41FA5}">
                      <a16:colId xmlns:a16="http://schemas.microsoft.com/office/drawing/2014/main" val="1385024584"/>
                    </a:ext>
                  </a:extLst>
                </a:gridCol>
                <a:gridCol w="383756">
                  <a:extLst>
                    <a:ext uri="{9D8B030D-6E8A-4147-A177-3AD203B41FA5}">
                      <a16:colId xmlns:a16="http://schemas.microsoft.com/office/drawing/2014/main" val="1648351317"/>
                    </a:ext>
                  </a:extLst>
                </a:gridCol>
                <a:gridCol w="383756">
                  <a:extLst>
                    <a:ext uri="{9D8B030D-6E8A-4147-A177-3AD203B41FA5}">
                      <a16:colId xmlns:a16="http://schemas.microsoft.com/office/drawing/2014/main" val="1289357044"/>
                    </a:ext>
                  </a:extLst>
                </a:gridCol>
                <a:gridCol w="383756">
                  <a:extLst>
                    <a:ext uri="{9D8B030D-6E8A-4147-A177-3AD203B41FA5}">
                      <a16:colId xmlns:a16="http://schemas.microsoft.com/office/drawing/2014/main" val="1972376392"/>
                    </a:ext>
                  </a:extLst>
                </a:gridCol>
                <a:gridCol w="383756">
                  <a:extLst>
                    <a:ext uri="{9D8B030D-6E8A-4147-A177-3AD203B41FA5}">
                      <a16:colId xmlns:a16="http://schemas.microsoft.com/office/drawing/2014/main" val="3861171384"/>
                    </a:ext>
                  </a:extLst>
                </a:gridCol>
                <a:gridCol w="383756">
                  <a:extLst>
                    <a:ext uri="{9D8B030D-6E8A-4147-A177-3AD203B41FA5}">
                      <a16:colId xmlns:a16="http://schemas.microsoft.com/office/drawing/2014/main" val="1495539293"/>
                    </a:ext>
                  </a:extLst>
                </a:gridCol>
                <a:gridCol w="383756">
                  <a:extLst>
                    <a:ext uri="{9D8B030D-6E8A-4147-A177-3AD203B41FA5}">
                      <a16:colId xmlns:a16="http://schemas.microsoft.com/office/drawing/2014/main" val="23734781"/>
                    </a:ext>
                  </a:extLst>
                </a:gridCol>
                <a:gridCol w="383756">
                  <a:extLst>
                    <a:ext uri="{9D8B030D-6E8A-4147-A177-3AD203B41FA5}">
                      <a16:colId xmlns:a16="http://schemas.microsoft.com/office/drawing/2014/main" val="477325907"/>
                    </a:ext>
                  </a:extLst>
                </a:gridCol>
                <a:gridCol w="383756">
                  <a:extLst>
                    <a:ext uri="{9D8B030D-6E8A-4147-A177-3AD203B41FA5}">
                      <a16:colId xmlns:a16="http://schemas.microsoft.com/office/drawing/2014/main" val="2847965118"/>
                    </a:ext>
                  </a:extLst>
                </a:gridCol>
                <a:gridCol w="383756">
                  <a:extLst>
                    <a:ext uri="{9D8B030D-6E8A-4147-A177-3AD203B41FA5}">
                      <a16:colId xmlns:a16="http://schemas.microsoft.com/office/drawing/2014/main" val="2899822869"/>
                    </a:ext>
                  </a:extLst>
                </a:gridCol>
                <a:gridCol w="383756">
                  <a:extLst>
                    <a:ext uri="{9D8B030D-6E8A-4147-A177-3AD203B41FA5}">
                      <a16:colId xmlns:a16="http://schemas.microsoft.com/office/drawing/2014/main" val="2249437272"/>
                    </a:ext>
                  </a:extLst>
                </a:gridCol>
                <a:gridCol w="383756">
                  <a:extLst>
                    <a:ext uri="{9D8B030D-6E8A-4147-A177-3AD203B41FA5}">
                      <a16:colId xmlns:a16="http://schemas.microsoft.com/office/drawing/2014/main" val="613891354"/>
                    </a:ext>
                  </a:extLst>
                </a:gridCol>
                <a:gridCol w="383756">
                  <a:extLst>
                    <a:ext uri="{9D8B030D-6E8A-4147-A177-3AD203B41FA5}">
                      <a16:colId xmlns:a16="http://schemas.microsoft.com/office/drawing/2014/main" val="2336153801"/>
                    </a:ext>
                  </a:extLst>
                </a:gridCol>
                <a:gridCol w="383756">
                  <a:extLst>
                    <a:ext uri="{9D8B030D-6E8A-4147-A177-3AD203B41FA5}">
                      <a16:colId xmlns:a16="http://schemas.microsoft.com/office/drawing/2014/main" val="264417219"/>
                    </a:ext>
                  </a:extLst>
                </a:gridCol>
                <a:gridCol w="383756">
                  <a:extLst>
                    <a:ext uri="{9D8B030D-6E8A-4147-A177-3AD203B41FA5}">
                      <a16:colId xmlns:a16="http://schemas.microsoft.com/office/drawing/2014/main" val="3943174291"/>
                    </a:ext>
                  </a:extLst>
                </a:gridCol>
                <a:gridCol w="383756">
                  <a:extLst>
                    <a:ext uri="{9D8B030D-6E8A-4147-A177-3AD203B41FA5}">
                      <a16:colId xmlns:a16="http://schemas.microsoft.com/office/drawing/2014/main" val="3577906199"/>
                    </a:ext>
                  </a:extLst>
                </a:gridCol>
                <a:gridCol w="383756">
                  <a:extLst>
                    <a:ext uri="{9D8B030D-6E8A-4147-A177-3AD203B41FA5}">
                      <a16:colId xmlns:a16="http://schemas.microsoft.com/office/drawing/2014/main" val="770378873"/>
                    </a:ext>
                  </a:extLst>
                </a:gridCol>
                <a:gridCol w="383756">
                  <a:extLst>
                    <a:ext uri="{9D8B030D-6E8A-4147-A177-3AD203B41FA5}">
                      <a16:colId xmlns:a16="http://schemas.microsoft.com/office/drawing/2014/main" val="2911363341"/>
                    </a:ext>
                  </a:extLst>
                </a:gridCol>
                <a:gridCol w="383756">
                  <a:extLst>
                    <a:ext uri="{9D8B030D-6E8A-4147-A177-3AD203B41FA5}">
                      <a16:colId xmlns:a16="http://schemas.microsoft.com/office/drawing/2014/main" val="3101791140"/>
                    </a:ext>
                  </a:extLst>
                </a:gridCol>
                <a:gridCol w="383756">
                  <a:extLst>
                    <a:ext uri="{9D8B030D-6E8A-4147-A177-3AD203B41FA5}">
                      <a16:colId xmlns:a16="http://schemas.microsoft.com/office/drawing/2014/main" val="3882164686"/>
                    </a:ext>
                  </a:extLst>
                </a:gridCol>
                <a:gridCol w="383756">
                  <a:extLst>
                    <a:ext uri="{9D8B030D-6E8A-4147-A177-3AD203B41FA5}">
                      <a16:colId xmlns:a16="http://schemas.microsoft.com/office/drawing/2014/main" val="992429944"/>
                    </a:ext>
                  </a:extLst>
                </a:gridCol>
                <a:gridCol w="383756">
                  <a:extLst>
                    <a:ext uri="{9D8B030D-6E8A-4147-A177-3AD203B41FA5}">
                      <a16:colId xmlns:a16="http://schemas.microsoft.com/office/drawing/2014/main" val="809272822"/>
                    </a:ext>
                  </a:extLst>
                </a:gridCol>
                <a:gridCol w="383756">
                  <a:extLst>
                    <a:ext uri="{9D8B030D-6E8A-4147-A177-3AD203B41FA5}">
                      <a16:colId xmlns:a16="http://schemas.microsoft.com/office/drawing/2014/main" val="3330180590"/>
                    </a:ext>
                  </a:extLst>
                </a:gridCol>
              </a:tblGrid>
              <a:tr h="288000">
                <a:tc>
                  <a:txBody>
                    <a:bodyPr/>
                    <a:lstStyle/>
                    <a:p>
                      <a:r>
                        <a:rPr kumimoji="1" lang="en-US" altLang="ja-JP" sz="1050" dirty="0"/>
                        <a:t>31</a:t>
                      </a:r>
                      <a:endParaRPr kumimoji="1" lang="ja-JP" altLang="en-US" sz="1050" dirty="0"/>
                    </a:p>
                  </a:txBody>
                  <a:tcPr/>
                </a:tc>
                <a:tc>
                  <a:txBody>
                    <a:bodyPr/>
                    <a:lstStyle/>
                    <a:p>
                      <a:r>
                        <a:rPr kumimoji="1" lang="en-US" altLang="ja-JP" sz="1050" dirty="0"/>
                        <a:t>32</a:t>
                      </a:r>
                      <a:endParaRPr kumimoji="1" lang="ja-JP" altLang="en-US" sz="1050" dirty="0"/>
                    </a:p>
                  </a:txBody>
                  <a:tcPr/>
                </a:tc>
                <a:tc>
                  <a:txBody>
                    <a:bodyPr/>
                    <a:lstStyle/>
                    <a:p>
                      <a:r>
                        <a:rPr kumimoji="1" lang="en-US" altLang="ja-JP" sz="1050" dirty="0"/>
                        <a:t>33</a:t>
                      </a:r>
                      <a:endParaRPr kumimoji="1" lang="ja-JP" altLang="en-US" sz="1050" dirty="0"/>
                    </a:p>
                  </a:txBody>
                  <a:tcPr/>
                </a:tc>
                <a:tc>
                  <a:txBody>
                    <a:bodyPr/>
                    <a:lstStyle/>
                    <a:p>
                      <a:r>
                        <a:rPr kumimoji="1" lang="en-US" altLang="ja-JP" sz="1050" dirty="0"/>
                        <a:t>34</a:t>
                      </a:r>
                      <a:endParaRPr kumimoji="1" lang="ja-JP" altLang="en-US" sz="1050" dirty="0"/>
                    </a:p>
                  </a:txBody>
                  <a:tcPr/>
                </a:tc>
                <a:tc>
                  <a:txBody>
                    <a:bodyPr/>
                    <a:lstStyle/>
                    <a:p>
                      <a:r>
                        <a:rPr kumimoji="1" lang="en-US" altLang="ja-JP" sz="1050" dirty="0"/>
                        <a:t>35</a:t>
                      </a:r>
                      <a:endParaRPr kumimoji="1" lang="ja-JP" altLang="en-US" sz="1050" dirty="0"/>
                    </a:p>
                  </a:txBody>
                  <a:tcPr/>
                </a:tc>
                <a:tc>
                  <a:txBody>
                    <a:bodyPr/>
                    <a:lstStyle/>
                    <a:p>
                      <a:r>
                        <a:rPr kumimoji="1" lang="en-US" altLang="ja-JP" sz="1050" dirty="0"/>
                        <a:t>36</a:t>
                      </a:r>
                      <a:endParaRPr kumimoji="1" lang="ja-JP" altLang="en-US" sz="1050" dirty="0"/>
                    </a:p>
                  </a:txBody>
                  <a:tcPr/>
                </a:tc>
                <a:tc>
                  <a:txBody>
                    <a:bodyPr/>
                    <a:lstStyle/>
                    <a:p>
                      <a:r>
                        <a:rPr kumimoji="1" lang="en-US" altLang="ja-JP" sz="1050" dirty="0"/>
                        <a:t>37</a:t>
                      </a:r>
                      <a:endParaRPr kumimoji="1" lang="ja-JP" altLang="en-US" sz="1050" dirty="0"/>
                    </a:p>
                  </a:txBody>
                  <a:tcPr/>
                </a:tc>
                <a:tc>
                  <a:txBody>
                    <a:bodyPr/>
                    <a:lstStyle/>
                    <a:p>
                      <a:r>
                        <a:rPr kumimoji="1" lang="en-US" altLang="ja-JP" sz="1050" dirty="0"/>
                        <a:t>38</a:t>
                      </a:r>
                      <a:endParaRPr kumimoji="1" lang="ja-JP" altLang="en-US" sz="1050" dirty="0"/>
                    </a:p>
                  </a:txBody>
                  <a:tcPr/>
                </a:tc>
                <a:tc>
                  <a:txBody>
                    <a:bodyPr/>
                    <a:lstStyle/>
                    <a:p>
                      <a:r>
                        <a:rPr kumimoji="1" lang="en-US" altLang="ja-JP" sz="1050" dirty="0"/>
                        <a:t>39</a:t>
                      </a:r>
                      <a:endParaRPr kumimoji="1" lang="ja-JP" altLang="en-US" sz="1050" dirty="0"/>
                    </a:p>
                  </a:txBody>
                  <a:tcPr/>
                </a:tc>
                <a:tc>
                  <a:txBody>
                    <a:bodyPr/>
                    <a:lstStyle/>
                    <a:p>
                      <a:r>
                        <a:rPr kumimoji="1" lang="en-US" altLang="ja-JP" sz="1050" dirty="0"/>
                        <a:t>40</a:t>
                      </a:r>
                      <a:endParaRPr kumimoji="1" lang="ja-JP" altLang="en-US" sz="1050" dirty="0"/>
                    </a:p>
                  </a:txBody>
                  <a:tcPr/>
                </a:tc>
                <a:tc>
                  <a:txBody>
                    <a:bodyPr/>
                    <a:lstStyle/>
                    <a:p>
                      <a:r>
                        <a:rPr kumimoji="1" lang="en-US" altLang="ja-JP" sz="1050" dirty="0"/>
                        <a:t>41</a:t>
                      </a:r>
                      <a:endParaRPr kumimoji="1" lang="ja-JP" altLang="en-US" sz="1050" dirty="0"/>
                    </a:p>
                  </a:txBody>
                  <a:tcPr/>
                </a:tc>
                <a:tc>
                  <a:txBody>
                    <a:bodyPr/>
                    <a:lstStyle/>
                    <a:p>
                      <a:r>
                        <a:rPr kumimoji="1" lang="en-US" altLang="ja-JP" sz="1050" dirty="0"/>
                        <a:t>42</a:t>
                      </a:r>
                      <a:endParaRPr kumimoji="1" lang="ja-JP" altLang="en-US" sz="1050" dirty="0"/>
                    </a:p>
                  </a:txBody>
                  <a:tcPr/>
                </a:tc>
                <a:tc>
                  <a:txBody>
                    <a:bodyPr/>
                    <a:lstStyle/>
                    <a:p>
                      <a:r>
                        <a:rPr kumimoji="1" lang="en-US" altLang="ja-JP" sz="1050" dirty="0"/>
                        <a:t>43</a:t>
                      </a:r>
                      <a:endParaRPr kumimoji="1" lang="ja-JP" altLang="en-US" sz="1050" dirty="0"/>
                    </a:p>
                  </a:txBody>
                  <a:tcPr/>
                </a:tc>
                <a:tc>
                  <a:txBody>
                    <a:bodyPr/>
                    <a:lstStyle/>
                    <a:p>
                      <a:r>
                        <a:rPr kumimoji="1" lang="en-US" altLang="ja-JP" sz="1050" dirty="0"/>
                        <a:t>44</a:t>
                      </a:r>
                      <a:endParaRPr kumimoji="1" lang="ja-JP" altLang="en-US" sz="1050" dirty="0"/>
                    </a:p>
                  </a:txBody>
                  <a:tcPr/>
                </a:tc>
                <a:tc>
                  <a:txBody>
                    <a:bodyPr/>
                    <a:lstStyle/>
                    <a:p>
                      <a:r>
                        <a:rPr kumimoji="1" lang="en-US" altLang="ja-JP" sz="1050" dirty="0"/>
                        <a:t>45</a:t>
                      </a:r>
                      <a:endParaRPr kumimoji="1" lang="ja-JP" altLang="en-US" sz="1050" dirty="0"/>
                    </a:p>
                  </a:txBody>
                  <a:tcPr/>
                </a:tc>
                <a:tc>
                  <a:txBody>
                    <a:bodyPr/>
                    <a:lstStyle/>
                    <a:p>
                      <a:r>
                        <a:rPr kumimoji="1" lang="en-US" altLang="ja-JP" sz="1050" dirty="0"/>
                        <a:t>46</a:t>
                      </a:r>
                      <a:endParaRPr kumimoji="1" lang="ja-JP" altLang="en-US" sz="1050" dirty="0"/>
                    </a:p>
                  </a:txBody>
                  <a:tcPr/>
                </a:tc>
                <a:tc>
                  <a:txBody>
                    <a:bodyPr/>
                    <a:lstStyle/>
                    <a:p>
                      <a:r>
                        <a:rPr kumimoji="1" lang="en-US" altLang="ja-JP" sz="1050" dirty="0"/>
                        <a:t>47</a:t>
                      </a:r>
                      <a:endParaRPr kumimoji="1" lang="ja-JP" altLang="en-US" sz="1050" dirty="0"/>
                    </a:p>
                  </a:txBody>
                  <a:tcPr/>
                </a:tc>
                <a:tc>
                  <a:txBody>
                    <a:bodyPr/>
                    <a:lstStyle/>
                    <a:p>
                      <a:r>
                        <a:rPr kumimoji="1" lang="en-US" altLang="ja-JP" sz="1050" dirty="0"/>
                        <a:t>48</a:t>
                      </a:r>
                      <a:endParaRPr kumimoji="1" lang="ja-JP" altLang="en-US" sz="1050" dirty="0"/>
                    </a:p>
                  </a:txBody>
                  <a:tcPr/>
                </a:tc>
                <a:tc>
                  <a:txBody>
                    <a:bodyPr/>
                    <a:lstStyle/>
                    <a:p>
                      <a:r>
                        <a:rPr kumimoji="1" lang="en-US" altLang="ja-JP" sz="1050" dirty="0"/>
                        <a:t>49</a:t>
                      </a:r>
                      <a:endParaRPr kumimoji="1" lang="ja-JP" altLang="en-US" sz="1050" dirty="0"/>
                    </a:p>
                  </a:txBody>
                  <a:tcPr/>
                </a:tc>
                <a:tc>
                  <a:txBody>
                    <a:bodyPr/>
                    <a:lstStyle/>
                    <a:p>
                      <a:r>
                        <a:rPr kumimoji="1" lang="en-US" altLang="ja-JP" sz="1050" dirty="0"/>
                        <a:t>50</a:t>
                      </a:r>
                      <a:endParaRPr kumimoji="1" lang="ja-JP" altLang="en-US" sz="1050" dirty="0"/>
                    </a:p>
                  </a:txBody>
                  <a:tcPr/>
                </a:tc>
                <a:tc>
                  <a:txBody>
                    <a:bodyPr/>
                    <a:lstStyle/>
                    <a:p>
                      <a:r>
                        <a:rPr kumimoji="1" lang="en-US" altLang="ja-JP" sz="1050" dirty="0"/>
                        <a:t>51</a:t>
                      </a:r>
                      <a:endParaRPr kumimoji="1" lang="ja-JP" altLang="en-US" sz="1050" dirty="0"/>
                    </a:p>
                  </a:txBody>
                  <a:tcPr/>
                </a:tc>
                <a:tc>
                  <a:txBody>
                    <a:bodyPr/>
                    <a:lstStyle/>
                    <a:p>
                      <a:r>
                        <a:rPr kumimoji="1" lang="en-US" altLang="ja-JP" sz="1050" dirty="0"/>
                        <a:t>52</a:t>
                      </a:r>
                      <a:endParaRPr kumimoji="1" lang="ja-JP" altLang="en-US" sz="1050" dirty="0"/>
                    </a:p>
                  </a:txBody>
                  <a:tcPr/>
                </a:tc>
                <a:tc>
                  <a:txBody>
                    <a:bodyPr/>
                    <a:lstStyle/>
                    <a:p>
                      <a:r>
                        <a:rPr kumimoji="1" lang="en-US" altLang="ja-JP" sz="1050" dirty="0"/>
                        <a:t>53</a:t>
                      </a:r>
                      <a:endParaRPr kumimoji="1" lang="ja-JP" altLang="en-US" sz="1050" dirty="0"/>
                    </a:p>
                  </a:txBody>
                  <a:tcPr/>
                </a:tc>
                <a:tc>
                  <a:txBody>
                    <a:bodyPr/>
                    <a:lstStyle/>
                    <a:p>
                      <a:r>
                        <a:rPr kumimoji="1" lang="en-US" altLang="ja-JP" sz="1050" dirty="0"/>
                        <a:t>54</a:t>
                      </a:r>
                      <a:endParaRPr kumimoji="1" lang="ja-JP" altLang="en-US" sz="1050" dirty="0"/>
                    </a:p>
                  </a:txBody>
                  <a:tcPr/>
                </a:tc>
                <a:tc>
                  <a:txBody>
                    <a:bodyPr/>
                    <a:lstStyle/>
                    <a:p>
                      <a:r>
                        <a:rPr kumimoji="1" lang="en-US" altLang="ja-JP" sz="1050" dirty="0"/>
                        <a:t>55</a:t>
                      </a:r>
                      <a:endParaRPr kumimoji="1" lang="ja-JP" altLang="en-US" sz="1050" dirty="0"/>
                    </a:p>
                  </a:txBody>
                  <a:tcPr/>
                </a:tc>
                <a:tc>
                  <a:txBody>
                    <a:bodyPr/>
                    <a:lstStyle/>
                    <a:p>
                      <a:r>
                        <a:rPr kumimoji="1" lang="en-US" altLang="ja-JP" sz="1050" dirty="0"/>
                        <a:t>56</a:t>
                      </a:r>
                      <a:endParaRPr kumimoji="1" lang="ja-JP" altLang="en-US" sz="1050" dirty="0"/>
                    </a:p>
                  </a:txBody>
                  <a:tcPr/>
                </a:tc>
                <a:tc>
                  <a:txBody>
                    <a:bodyPr/>
                    <a:lstStyle/>
                    <a:p>
                      <a:r>
                        <a:rPr kumimoji="1" lang="en-US" altLang="ja-JP" sz="1050" dirty="0"/>
                        <a:t>57</a:t>
                      </a:r>
                      <a:endParaRPr kumimoji="1" lang="ja-JP" altLang="en-US" sz="1050" dirty="0"/>
                    </a:p>
                  </a:txBody>
                  <a:tcPr/>
                </a:tc>
                <a:tc>
                  <a:txBody>
                    <a:bodyPr/>
                    <a:lstStyle/>
                    <a:p>
                      <a:r>
                        <a:rPr kumimoji="1" lang="en-US" altLang="ja-JP" sz="1050" dirty="0"/>
                        <a:t>58</a:t>
                      </a:r>
                      <a:endParaRPr kumimoji="1" lang="ja-JP" altLang="en-US" sz="1050" dirty="0"/>
                    </a:p>
                  </a:txBody>
                  <a:tcPr/>
                </a:tc>
                <a:tc>
                  <a:txBody>
                    <a:bodyPr/>
                    <a:lstStyle/>
                    <a:p>
                      <a:r>
                        <a:rPr kumimoji="1" lang="en-US" altLang="ja-JP" sz="1050" dirty="0"/>
                        <a:t>59</a:t>
                      </a:r>
                      <a:endParaRPr kumimoji="1" lang="ja-JP" altLang="en-US" sz="1050" dirty="0"/>
                    </a:p>
                  </a:txBody>
                  <a:tcPr/>
                </a:tc>
                <a:tc>
                  <a:txBody>
                    <a:bodyPr/>
                    <a:lstStyle/>
                    <a:p>
                      <a:r>
                        <a:rPr kumimoji="1" lang="en-US" altLang="ja-JP" sz="1050" dirty="0"/>
                        <a:t>60</a:t>
                      </a:r>
                      <a:endParaRPr kumimoji="1" lang="ja-JP" altLang="en-US" sz="1050" dirty="0"/>
                    </a:p>
                  </a:txBody>
                  <a:tcPr/>
                </a:tc>
                <a:extLst>
                  <a:ext uri="{0D108BD9-81ED-4DB2-BD59-A6C34878D82A}">
                    <a16:rowId xmlns:a16="http://schemas.microsoft.com/office/drawing/2014/main" val="4292290283"/>
                  </a:ext>
                </a:extLst>
              </a:tr>
              <a:tr h="1340196">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1379473032"/>
                  </a:ext>
                </a:extLst>
              </a:tr>
            </a:tbl>
          </a:graphicData>
        </a:graphic>
      </p:graphicFrame>
      <p:graphicFrame>
        <p:nvGraphicFramePr>
          <p:cNvPr id="7" name="表 4">
            <a:extLst>
              <a:ext uri="{FF2B5EF4-FFF2-40B4-BE49-F238E27FC236}">
                <a16:creationId xmlns:a16="http://schemas.microsoft.com/office/drawing/2014/main" id="{5EB5A8D6-D17D-794A-09D2-2E77126F4FF1}"/>
              </a:ext>
            </a:extLst>
          </p:cNvPr>
          <p:cNvGraphicFramePr>
            <a:graphicFrameLocks noGrp="1"/>
          </p:cNvGraphicFramePr>
          <p:nvPr>
            <p:extLst>
              <p:ext uri="{D42A27DB-BD31-4B8C-83A1-F6EECF244321}">
                <p14:modId xmlns:p14="http://schemas.microsoft.com/office/powerpoint/2010/main" val="4207698095"/>
              </p:ext>
            </p:extLst>
          </p:nvPr>
        </p:nvGraphicFramePr>
        <p:xfrm>
          <a:off x="120073" y="5200822"/>
          <a:ext cx="11512680" cy="1628196"/>
        </p:xfrm>
        <a:graphic>
          <a:graphicData uri="http://schemas.openxmlformats.org/drawingml/2006/table">
            <a:tbl>
              <a:tblPr firstRow="1" bandRow="1">
                <a:tableStyleId>{5C22544A-7EE6-4342-B048-85BDC9FD1C3A}</a:tableStyleId>
              </a:tblPr>
              <a:tblGrid>
                <a:gridCol w="383756">
                  <a:extLst>
                    <a:ext uri="{9D8B030D-6E8A-4147-A177-3AD203B41FA5}">
                      <a16:colId xmlns:a16="http://schemas.microsoft.com/office/drawing/2014/main" val="2994004247"/>
                    </a:ext>
                  </a:extLst>
                </a:gridCol>
                <a:gridCol w="383756">
                  <a:extLst>
                    <a:ext uri="{9D8B030D-6E8A-4147-A177-3AD203B41FA5}">
                      <a16:colId xmlns:a16="http://schemas.microsoft.com/office/drawing/2014/main" val="87294675"/>
                    </a:ext>
                  </a:extLst>
                </a:gridCol>
                <a:gridCol w="383756">
                  <a:extLst>
                    <a:ext uri="{9D8B030D-6E8A-4147-A177-3AD203B41FA5}">
                      <a16:colId xmlns:a16="http://schemas.microsoft.com/office/drawing/2014/main" val="2173971252"/>
                    </a:ext>
                  </a:extLst>
                </a:gridCol>
                <a:gridCol w="383756">
                  <a:extLst>
                    <a:ext uri="{9D8B030D-6E8A-4147-A177-3AD203B41FA5}">
                      <a16:colId xmlns:a16="http://schemas.microsoft.com/office/drawing/2014/main" val="4022457651"/>
                    </a:ext>
                  </a:extLst>
                </a:gridCol>
                <a:gridCol w="383756">
                  <a:extLst>
                    <a:ext uri="{9D8B030D-6E8A-4147-A177-3AD203B41FA5}">
                      <a16:colId xmlns:a16="http://schemas.microsoft.com/office/drawing/2014/main" val="1084900612"/>
                    </a:ext>
                  </a:extLst>
                </a:gridCol>
                <a:gridCol w="383756">
                  <a:extLst>
                    <a:ext uri="{9D8B030D-6E8A-4147-A177-3AD203B41FA5}">
                      <a16:colId xmlns:a16="http://schemas.microsoft.com/office/drawing/2014/main" val="3725986970"/>
                    </a:ext>
                  </a:extLst>
                </a:gridCol>
                <a:gridCol w="383756">
                  <a:extLst>
                    <a:ext uri="{9D8B030D-6E8A-4147-A177-3AD203B41FA5}">
                      <a16:colId xmlns:a16="http://schemas.microsoft.com/office/drawing/2014/main" val="1041902254"/>
                    </a:ext>
                  </a:extLst>
                </a:gridCol>
                <a:gridCol w="383756">
                  <a:extLst>
                    <a:ext uri="{9D8B030D-6E8A-4147-A177-3AD203B41FA5}">
                      <a16:colId xmlns:a16="http://schemas.microsoft.com/office/drawing/2014/main" val="1385024584"/>
                    </a:ext>
                  </a:extLst>
                </a:gridCol>
                <a:gridCol w="383756">
                  <a:extLst>
                    <a:ext uri="{9D8B030D-6E8A-4147-A177-3AD203B41FA5}">
                      <a16:colId xmlns:a16="http://schemas.microsoft.com/office/drawing/2014/main" val="1648351317"/>
                    </a:ext>
                  </a:extLst>
                </a:gridCol>
                <a:gridCol w="383756">
                  <a:extLst>
                    <a:ext uri="{9D8B030D-6E8A-4147-A177-3AD203B41FA5}">
                      <a16:colId xmlns:a16="http://schemas.microsoft.com/office/drawing/2014/main" val="1289357044"/>
                    </a:ext>
                  </a:extLst>
                </a:gridCol>
                <a:gridCol w="383756">
                  <a:extLst>
                    <a:ext uri="{9D8B030D-6E8A-4147-A177-3AD203B41FA5}">
                      <a16:colId xmlns:a16="http://schemas.microsoft.com/office/drawing/2014/main" val="1972376392"/>
                    </a:ext>
                  </a:extLst>
                </a:gridCol>
                <a:gridCol w="383756">
                  <a:extLst>
                    <a:ext uri="{9D8B030D-6E8A-4147-A177-3AD203B41FA5}">
                      <a16:colId xmlns:a16="http://schemas.microsoft.com/office/drawing/2014/main" val="3861171384"/>
                    </a:ext>
                  </a:extLst>
                </a:gridCol>
                <a:gridCol w="383756">
                  <a:extLst>
                    <a:ext uri="{9D8B030D-6E8A-4147-A177-3AD203B41FA5}">
                      <a16:colId xmlns:a16="http://schemas.microsoft.com/office/drawing/2014/main" val="1495539293"/>
                    </a:ext>
                  </a:extLst>
                </a:gridCol>
                <a:gridCol w="383756">
                  <a:extLst>
                    <a:ext uri="{9D8B030D-6E8A-4147-A177-3AD203B41FA5}">
                      <a16:colId xmlns:a16="http://schemas.microsoft.com/office/drawing/2014/main" val="23734781"/>
                    </a:ext>
                  </a:extLst>
                </a:gridCol>
                <a:gridCol w="383756">
                  <a:extLst>
                    <a:ext uri="{9D8B030D-6E8A-4147-A177-3AD203B41FA5}">
                      <a16:colId xmlns:a16="http://schemas.microsoft.com/office/drawing/2014/main" val="477325907"/>
                    </a:ext>
                  </a:extLst>
                </a:gridCol>
                <a:gridCol w="383756">
                  <a:extLst>
                    <a:ext uri="{9D8B030D-6E8A-4147-A177-3AD203B41FA5}">
                      <a16:colId xmlns:a16="http://schemas.microsoft.com/office/drawing/2014/main" val="2847965118"/>
                    </a:ext>
                  </a:extLst>
                </a:gridCol>
                <a:gridCol w="383756">
                  <a:extLst>
                    <a:ext uri="{9D8B030D-6E8A-4147-A177-3AD203B41FA5}">
                      <a16:colId xmlns:a16="http://schemas.microsoft.com/office/drawing/2014/main" val="2899822869"/>
                    </a:ext>
                  </a:extLst>
                </a:gridCol>
                <a:gridCol w="383756">
                  <a:extLst>
                    <a:ext uri="{9D8B030D-6E8A-4147-A177-3AD203B41FA5}">
                      <a16:colId xmlns:a16="http://schemas.microsoft.com/office/drawing/2014/main" val="2249437272"/>
                    </a:ext>
                  </a:extLst>
                </a:gridCol>
                <a:gridCol w="383756">
                  <a:extLst>
                    <a:ext uri="{9D8B030D-6E8A-4147-A177-3AD203B41FA5}">
                      <a16:colId xmlns:a16="http://schemas.microsoft.com/office/drawing/2014/main" val="613891354"/>
                    </a:ext>
                  </a:extLst>
                </a:gridCol>
                <a:gridCol w="383756">
                  <a:extLst>
                    <a:ext uri="{9D8B030D-6E8A-4147-A177-3AD203B41FA5}">
                      <a16:colId xmlns:a16="http://schemas.microsoft.com/office/drawing/2014/main" val="2336153801"/>
                    </a:ext>
                  </a:extLst>
                </a:gridCol>
                <a:gridCol w="383756">
                  <a:extLst>
                    <a:ext uri="{9D8B030D-6E8A-4147-A177-3AD203B41FA5}">
                      <a16:colId xmlns:a16="http://schemas.microsoft.com/office/drawing/2014/main" val="264417219"/>
                    </a:ext>
                  </a:extLst>
                </a:gridCol>
                <a:gridCol w="383756">
                  <a:extLst>
                    <a:ext uri="{9D8B030D-6E8A-4147-A177-3AD203B41FA5}">
                      <a16:colId xmlns:a16="http://schemas.microsoft.com/office/drawing/2014/main" val="3943174291"/>
                    </a:ext>
                  </a:extLst>
                </a:gridCol>
                <a:gridCol w="383756">
                  <a:extLst>
                    <a:ext uri="{9D8B030D-6E8A-4147-A177-3AD203B41FA5}">
                      <a16:colId xmlns:a16="http://schemas.microsoft.com/office/drawing/2014/main" val="3577906199"/>
                    </a:ext>
                  </a:extLst>
                </a:gridCol>
                <a:gridCol w="383756">
                  <a:extLst>
                    <a:ext uri="{9D8B030D-6E8A-4147-A177-3AD203B41FA5}">
                      <a16:colId xmlns:a16="http://schemas.microsoft.com/office/drawing/2014/main" val="770378873"/>
                    </a:ext>
                  </a:extLst>
                </a:gridCol>
                <a:gridCol w="383756">
                  <a:extLst>
                    <a:ext uri="{9D8B030D-6E8A-4147-A177-3AD203B41FA5}">
                      <a16:colId xmlns:a16="http://schemas.microsoft.com/office/drawing/2014/main" val="2911363341"/>
                    </a:ext>
                  </a:extLst>
                </a:gridCol>
                <a:gridCol w="383756">
                  <a:extLst>
                    <a:ext uri="{9D8B030D-6E8A-4147-A177-3AD203B41FA5}">
                      <a16:colId xmlns:a16="http://schemas.microsoft.com/office/drawing/2014/main" val="3101791140"/>
                    </a:ext>
                  </a:extLst>
                </a:gridCol>
                <a:gridCol w="383756">
                  <a:extLst>
                    <a:ext uri="{9D8B030D-6E8A-4147-A177-3AD203B41FA5}">
                      <a16:colId xmlns:a16="http://schemas.microsoft.com/office/drawing/2014/main" val="3882164686"/>
                    </a:ext>
                  </a:extLst>
                </a:gridCol>
                <a:gridCol w="383756">
                  <a:extLst>
                    <a:ext uri="{9D8B030D-6E8A-4147-A177-3AD203B41FA5}">
                      <a16:colId xmlns:a16="http://schemas.microsoft.com/office/drawing/2014/main" val="992429944"/>
                    </a:ext>
                  </a:extLst>
                </a:gridCol>
                <a:gridCol w="383756">
                  <a:extLst>
                    <a:ext uri="{9D8B030D-6E8A-4147-A177-3AD203B41FA5}">
                      <a16:colId xmlns:a16="http://schemas.microsoft.com/office/drawing/2014/main" val="809272822"/>
                    </a:ext>
                  </a:extLst>
                </a:gridCol>
                <a:gridCol w="383756">
                  <a:extLst>
                    <a:ext uri="{9D8B030D-6E8A-4147-A177-3AD203B41FA5}">
                      <a16:colId xmlns:a16="http://schemas.microsoft.com/office/drawing/2014/main" val="3330180590"/>
                    </a:ext>
                  </a:extLst>
                </a:gridCol>
              </a:tblGrid>
              <a:tr h="288000">
                <a:tc>
                  <a:txBody>
                    <a:bodyPr/>
                    <a:lstStyle/>
                    <a:p>
                      <a:r>
                        <a:rPr kumimoji="1" lang="en-US" altLang="ja-JP" sz="1050" dirty="0"/>
                        <a:t>61</a:t>
                      </a:r>
                      <a:endParaRPr kumimoji="1" lang="ja-JP" altLang="en-US" sz="1050" dirty="0"/>
                    </a:p>
                  </a:txBody>
                  <a:tcPr/>
                </a:tc>
                <a:tc>
                  <a:txBody>
                    <a:bodyPr/>
                    <a:lstStyle/>
                    <a:p>
                      <a:r>
                        <a:rPr kumimoji="1" lang="en-US" altLang="ja-JP" sz="1050" dirty="0"/>
                        <a:t>62</a:t>
                      </a:r>
                      <a:endParaRPr kumimoji="1" lang="ja-JP" altLang="en-US" sz="1050" dirty="0"/>
                    </a:p>
                  </a:txBody>
                  <a:tcPr/>
                </a:tc>
                <a:tc>
                  <a:txBody>
                    <a:bodyPr/>
                    <a:lstStyle/>
                    <a:p>
                      <a:r>
                        <a:rPr kumimoji="1" lang="en-US" altLang="ja-JP" sz="1050" dirty="0"/>
                        <a:t>63</a:t>
                      </a:r>
                      <a:endParaRPr kumimoji="1" lang="ja-JP" altLang="en-US" sz="1050" dirty="0"/>
                    </a:p>
                  </a:txBody>
                  <a:tcPr/>
                </a:tc>
                <a:tc>
                  <a:txBody>
                    <a:bodyPr/>
                    <a:lstStyle/>
                    <a:p>
                      <a:r>
                        <a:rPr kumimoji="1" lang="en-US" altLang="ja-JP" sz="1050" dirty="0"/>
                        <a:t>64</a:t>
                      </a:r>
                      <a:endParaRPr kumimoji="1" lang="ja-JP" altLang="en-US" sz="1050" dirty="0"/>
                    </a:p>
                  </a:txBody>
                  <a:tcPr/>
                </a:tc>
                <a:tc>
                  <a:txBody>
                    <a:bodyPr/>
                    <a:lstStyle/>
                    <a:p>
                      <a:r>
                        <a:rPr kumimoji="1" lang="en-US" altLang="ja-JP" sz="1050" dirty="0"/>
                        <a:t>65</a:t>
                      </a:r>
                      <a:endParaRPr kumimoji="1" lang="ja-JP" altLang="en-US" sz="1050" dirty="0"/>
                    </a:p>
                  </a:txBody>
                  <a:tcPr/>
                </a:tc>
                <a:tc>
                  <a:txBody>
                    <a:bodyPr/>
                    <a:lstStyle/>
                    <a:p>
                      <a:r>
                        <a:rPr kumimoji="1" lang="en-US" altLang="ja-JP" sz="1050" dirty="0"/>
                        <a:t>66</a:t>
                      </a:r>
                      <a:endParaRPr kumimoji="1" lang="ja-JP" altLang="en-US" sz="1050" dirty="0"/>
                    </a:p>
                  </a:txBody>
                  <a:tcPr/>
                </a:tc>
                <a:tc>
                  <a:txBody>
                    <a:bodyPr/>
                    <a:lstStyle/>
                    <a:p>
                      <a:r>
                        <a:rPr kumimoji="1" lang="en-US" altLang="ja-JP" sz="1050" dirty="0"/>
                        <a:t>67</a:t>
                      </a:r>
                      <a:endParaRPr kumimoji="1" lang="ja-JP" altLang="en-US" sz="1050" dirty="0"/>
                    </a:p>
                  </a:txBody>
                  <a:tcPr/>
                </a:tc>
                <a:tc>
                  <a:txBody>
                    <a:bodyPr/>
                    <a:lstStyle/>
                    <a:p>
                      <a:r>
                        <a:rPr kumimoji="1" lang="en-US" altLang="ja-JP" sz="1050" dirty="0"/>
                        <a:t>68</a:t>
                      </a:r>
                      <a:endParaRPr kumimoji="1" lang="ja-JP" altLang="en-US" sz="1050" dirty="0"/>
                    </a:p>
                  </a:txBody>
                  <a:tcPr/>
                </a:tc>
                <a:tc>
                  <a:txBody>
                    <a:bodyPr/>
                    <a:lstStyle/>
                    <a:p>
                      <a:r>
                        <a:rPr kumimoji="1" lang="en-US" altLang="ja-JP" sz="1050" dirty="0"/>
                        <a:t>69</a:t>
                      </a:r>
                      <a:endParaRPr kumimoji="1" lang="ja-JP" altLang="en-US" sz="1050" dirty="0"/>
                    </a:p>
                  </a:txBody>
                  <a:tcPr/>
                </a:tc>
                <a:tc>
                  <a:txBody>
                    <a:bodyPr/>
                    <a:lstStyle/>
                    <a:p>
                      <a:r>
                        <a:rPr kumimoji="1" lang="en-US" altLang="ja-JP" sz="1050" dirty="0"/>
                        <a:t>70</a:t>
                      </a:r>
                      <a:endParaRPr kumimoji="1" lang="ja-JP" altLang="en-US" sz="1050" dirty="0"/>
                    </a:p>
                  </a:txBody>
                  <a:tcPr/>
                </a:tc>
                <a:tc>
                  <a:txBody>
                    <a:bodyPr/>
                    <a:lstStyle/>
                    <a:p>
                      <a:r>
                        <a:rPr kumimoji="1" lang="en-US" altLang="ja-JP" sz="1050" dirty="0"/>
                        <a:t>71</a:t>
                      </a:r>
                      <a:endParaRPr kumimoji="1" lang="ja-JP" altLang="en-US" sz="1050" dirty="0"/>
                    </a:p>
                  </a:txBody>
                  <a:tcPr/>
                </a:tc>
                <a:tc>
                  <a:txBody>
                    <a:bodyPr/>
                    <a:lstStyle/>
                    <a:p>
                      <a:r>
                        <a:rPr kumimoji="1" lang="en-US" altLang="ja-JP" sz="1050" dirty="0"/>
                        <a:t>72</a:t>
                      </a:r>
                      <a:endParaRPr kumimoji="1" lang="ja-JP" altLang="en-US" sz="1050" dirty="0"/>
                    </a:p>
                  </a:txBody>
                  <a:tcPr/>
                </a:tc>
                <a:tc>
                  <a:txBody>
                    <a:bodyPr/>
                    <a:lstStyle/>
                    <a:p>
                      <a:r>
                        <a:rPr kumimoji="1" lang="en-US" altLang="ja-JP" sz="1050" dirty="0"/>
                        <a:t>73</a:t>
                      </a:r>
                      <a:endParaRPr kumimoji="1" lang="ja-JP" altLang="en-US" sz="1050" dirty="0"/>
                    </a:p>
                  </a:txBody>
                  <a:tcPr/>
                </a:tc>
                <a:tc>
                  <a:txBody>
                    <a:bodyPr/>
                    <a:lstStyle/>
                    <a:p>
                      <a:r>
                        <a:rPr kumimoji="1" lang="en-US" altLang="ja-JP" sz="1050" dirty="0"/>
                        <a:t>74</a:t>
                      </a:r>
                      <a:endParaRPr kumimoji="1" lang="ja-JP" altLang="en-US" sz="1050" dirty="0"/>
                    </a:p>
                  </a:txBody>
                  <a:tcPr/>
                </a:tc>
                <a:tc>
                  <a:txBody>
                    <a:bodyPr/>
                    <a:lstStyle/>
                    <a:p>
                      <a:r>
                        <a:rPr kumimoji="1" lang="en-US" altLang="ja-JP" sz="1050" dirty="0"/>
                        <a:t>75</a:t>
                      </a:r>
                      <a:endParaRPr kumimoji="1" lang="ja-JP" altLang="en-US" sz="1050" dirty="0"/>
                    </a:p>
                  </a:txBody>
                  <a:tcPr/>
                </a:tc>
                <a:tc>
                  <a:txBody>
                    <a:bodyPr/>
                    <a:lstStyle/>
                    <a:p>
                      <a:r>
                        <a:rPr kumimoji="1" lang="en-US" altLang="ja-JP" sz="1050" dirty="0"/>
                        <a:t>76</a:t>
                      </a:r>
                      <a:endParaRPr kumimoji="1" lang="ja-JP" altLang="en-US" sz="1050" dirty="0"/>
                    </a:p>
                  </a:txBody>
                  <a:tcPr/>
                </a:tc>
                <a:tc>
                  <a:txBody>
                    <a:bodyPr/>
                    <a:lstStyle/>
                    <a:p>
                      <a:r>
                        <a:rPr kumimoji="1" lang="en-US" altLang="ja-JP" sz="1050" dirty="0"/>
                        <a:t>77</a:t>
                      </a:r>
                      <a:endParaRPr kumimoji="1" lang="ja-JP" altLang="en-US" sz="1050" dirty="0"/>
                    </a:p>
                  </a:txBody>
                  <a:tcPr/>
                </a:tc>
                <a:tc>
                  <a:txBody>
                    <a:bodyPr/>
                    <a:lstStyle/>
                    <a:p>
                      <a:r>
                        <a:rPr kumimoji="1" lang="en-US" altLang="ja-JP" sz="1050" dirty="0"/>
                        <a:t>78</a:t>
                      </a:r>
                      <a:endParaRPr kumimoji="1" lang="ja-JP" altLang="en-US" sz="1050" dirty="0"/>
                    </a:p>
                  </a:txBody>
                  <a:tcPr/>
                </a:tc>
                <a:tc>
                  <a:txBody>
                    <a:bodyPr/>
                    <a:lstStyle/>
                    <a:p>
                      <a:r>
                        <a:rPr kumimoji="1" lang="en-US" altLang="ja-JP" sz="1050" dirty="0"/>
                        <a:t>79</a:t>
                      </a:r>
                      <a:endParaRPr kumimoji="1" lang="ja-JP" altLang="en-US" sz="1050" dirty="0"/>
                    </a:p>
                  </a:txBody>
                  <a:tcPr/>
                </a:tc>
                <a:tc>
                  <a:txBody>
                    <a:bodyPr/>
                    <a:lstStyle/>
                    <a:p>
                      <a:r>
                        <a:rPr kumimoji="1" lang="en-US" altLang="ja-JP" sz="1050" dirty="0"/>
                        <a:t>80</a:t>
                      </a:r>
                      <a:endParaRPr kumimoji="1" lang="ja-JP" altLang="en-US" sz="1050" dirty="0"/>
                    </a:p>
                  </a:txBody>
                  <a:tcPr/>
                </a:tc>
                <a:tc>
                  <a:txBody>
                    <a:bodyPr/>
                    <a:lstStyle/>
                    <a:p>
                      <a:r>
                        <a:rPr kumimoji="1" lang="en-US" altLang="ja-JP" sz="1050" dirty="0"/>
                        <a:t>81</a:t>
                      </a:r>
                      <a:endParaRPr kumimoji="1" lang="ja-JP" altLang="en-US" sz="1050" dirty="0"/>
                    </a:p>
                  </a:txBody>
                  <a:tcPr/>
                </a:tc>
                <a:tc>
                  <a:txBody>
                    <a:bodyPr/>
                    <a:lstStyle/>
                    <a:p>
                      <a:r>
                        <a:rPr kumimoji="1" lang="en-US" altLang="ja-JP" sz="1050" dirty="0"/>
                        <a:t>82</a:t>
                      </a:r>
                      <a:endParaRPr kumimoji="1" lang="ja-JP" altLang="en-US" sz="1050" dirty="0"/>
                    </a:p>
                  </a:txBody>
                  <a:tcPr/>
                </a:tc>
                <a:tc>
                  <a:txBody>
                    <a:bodyPr/>
                    <a:lstStyle/>
                    <a:p>
                      <a:r>
                        <a:rPr kumimoji="1" lang="en-US" altLang="ja-JP" sz="1050" dirty="0"/>
                        <a:t>83</a:t>
                      </a:r>
                      <a:endParaRPr kumimoji="1" lang="ja-JP" altLang="en-US" sz="1050" dirty="0"/>
                    </a:p>
                  </a:txBody>
                  <a:tcPr/>
                </a:tc>
                <a:tc>
                  <a:txBody>
                    <a:bodyPr/>
                    <a:lstStyle/>
                    <a:p>
                      <a:r>
                        <a:rPr kumimoji="1" lang="en-US" altLang="ja-JP" sz="1050" dirty="0"/>
                        <a:t>84</a:t>
                      </a:r>
                      <a:endParaRPr kumimoji="1" lang="ja-JP" altLang="en-US" sz="1050" dirty="0"/>
                    </a:p>
                  </a:txBody>
                  <a:tcPr/>
                </a:tc>
                <a:tc>
                  <a:txBody>
                    <a:bodyPr/>
                    <a:lstStyle/>
                    <a:p>
                      <a:r>
                        <a:rPr kumimoji="1" lang="en-US" altLang="ja-JP" sz="1050" dirty="0"/>
                        <a:t>85</a:t>
                      </a:r>
                      <a:endParaRPr kumimoji="1" lang="ja-JP" altLang="en-US" sz="1050" dirty="0"/>
                    </a:p>
                  </a:txBody>
                  <a:tcPr/>
                </a:tc>
                <a:tc>
                  <a:txBody>
                    <a:bodyPr/>
                    <a:lstStyle/>
                    <a:p>
                      <a:r>
                        <a:rPr kumimoji="1" lang="en-US" altLang="ja-JP" sz="1050" dirty="0"/>
                        <a:t>86</a:t>
                      </a:r>
                      <a:endParaRPr kumimoji="1" lang="ja-JP" altLang="en-US" sz="1050" dirty="0"/>
                    </a:p>
                  </a:txBody>
                  <a:tcPr/>
                </a:tc>
                <a:tc>
                  <a:txBody>
                    <a:bodyPr/>
                    <a:lstStyle/>
                    <a:p>
                      <a:r>
                        <a:rPr kumimoji="1" lang="en-US" altLang="ja-JP" sz="1050" dirty="0"/>
                        <a:t>87</a:t>
                      </a:r>
                      <a:endParaRPr kumimoji="1" lang="ja-JP" altLang="en-US" sz="1050" dirty="0"/>
                    </a:p>
                  </a:txBody>
                  <a:tcPr/>
                </a:tc>
                <a:tc>
                  <a:txBody>
                    <a:bodyPr/>
                    <a:lstStyle/>
                    <a:p>
                      <a:r>
                        <a:rPr kumimoji="1" lang="en-US" altLang="ja-JP" sz="1050" dirty="0"/>
                        <a:t>88</a:t>
                      </a:r>
                      <a:endParaRPr kumimoji="1" lang="ja-JP" altLang="en-US" sz="1050" dirty="0"/>
                    </a:p>
                  </a:txBody>
                  <a:tcPr/>
                </a:tc>
                <a:tc>
                  <a:txBody>
                    <a:bodyPr/>
                    <a:lstStyle/>
                    <a:p>
                      <a:r>
                        <a:rPr kumimoji="1" lang="en-US" altLang="ja-JP" sz="1050" dirty="0"/>
                        <a:t>89</a:t>
                      </a:r>
                      <a:endParaRPr kumimoji="1" lang="ja-JP" altLang="en-US" sz="1050" dirty="0"/>
                    </a:p>
                  </a:txBody>
                  <a:tcPr/>
                </a:tc>
                <a:tc>
                  <a:txBody>
                    <a:bodyPr/>
                    <a:lstStyle/>
                    <a:p>
                      <a:r>
                        <a:rPr kumimoji="1" lang="en-US" altLang="ja-JP" sz="1050" dirty="0"/>
                        <a:t>90</a:t>
                      </a:r>
                      <a:endParaRPr kumimoji="1" lang="ja-JP" altLang="en-US" sz="1050" dirty="0"/>
                    </a:p>
                  </a:txBody>
                  <a:tcPr/>
                </a:tc>
                <a:extLst>
                  <a:ext uri="{0D108BD9-81ED-4DB2-BD59-A6C34878D82A}">
                    <a16:rowId xmlns:a16="http://schemas.microsoft.com/office/drawing/2014/main" val="4292290283"/>
                  </a:ext>
                </a:extLst>
              </a:tr>
              <a:tr h="1340196">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1379473032"/>
                  </a:ext>
                </a:extLst>
              </a:tr>
            </a:tbl>
          </a:graphicData>
        </a:graphic>
      </p:graphicFrame>
      <p:sp>
        <p:nvSpPr>
          <p:cNvPr id="8" name="テキスト ボックス 7">
            <a:extLst>
              <a:ext uri="{FF2B5EF4-FFF2-40B4-BE49-F238E27FC236}">
                <a16:creationId xmlns:a16="http://schemas.microsoft.com/office/drawing/2014/main" id="{27D5FC76-FD86-EA20-831F-2B1518E78CE1}"/>
              </a:ext>
            </a:extLst>
          </p:cNvPr>
          <p:cNvSpPr txBox="1"/>
          <p:nvPr/>
        </p:nvSpPr>
        <p:spPr>
          <a:xfrm>
            <a:off x="2309091" y="54382"/>
            <a:ext cx="9707418" cy="646331"/>
          </a:xfrm>
          <a:prstGeom prst="rect">
            <a:avLst/>
          </a:prstGeom>
          <a:noFill/>
        </p:spPr>
        <p:txBody>
          <a:bodyPr wrap="square" rtlCol="0">
            <a:spAutoFit/>
          </a:bodyPr>
          <a:lstStyle/>
          <a:p>
            <a:pPr marL="0" algn="l" rtl="0" eaLnBrk="1" fontAlgn="t" latinLnBrk="0" hangingPunct="1">
              <a:spcBef>
                <a:spcPts val="0"/>
              </a:spcBef>
              <a:spcAft>
                <a:spcPts val="0"/>
              </a:spcAft>
            </a:pPr>
            <a:r>
              <a:rPr kumimoji="1" lang="ja-JP" altLang="en-US" sz="1800" i="0" u="none" strike="noStrike" kern="1200" dirty="0">
                <a:effectLst/>
                <a:latin typeface="BIZ UDPゴシック" panose="020B0400000000000000" pitchFamily="50" charset="-128"/>
                <a:ea typeface="BIZ UDPゴシック" panose="020B0400000000000000" pitchFamily="50" charset="-128"/>
              </a:rPr>
              <a:t>手続ごとの担当課、記入書類、かかった時間（</a:t>
            </a:r>
            <a:r>
              <a:rPr kumimoji="1" lang="ja-JP" altLang="ja-JP" sz="1800" i="0" u="none" strike="noStrike" kern="1200" dirty="0">
                <a:effectLst/>
                <a:latin typeface="BIZ UDPゴシック" panose="020B0400000000000000" pitchFamily="50" charset="-128"/>
                <a:ea typeface="BIZ UDPゴシック" panose="020B0400000000000000" pitchFamily="50" charset="-128"/>
              </a:rPr>
              <a:t>申請書記入時間</a:t>
            </a:r>
            <a:r>
              <a:rPr lang="ja-JP" altLang="en-US" dirty="0">
                <a:latin typeface="BIZ UDPゴシック" panose="020B0400000000000000" pitchFamily="50" charset="-128"/>
                <a:ea typeface="BIZ UDPゴシック" panose="020B0400000000000000" pitchFamily="50" charset="-128"/>
              </a:rPr>
              <a:t>、</a:t>
            </a:r>
            <a:r>
              <a:rPr kumimoji="1" lang="ja-JP" altLang="ja-JP" sz="1800" i="0" u="none" strike="noStrike" kern="1200" dirty="0">
                <a:effectLst/>
                <a:latin typeface="BIZ UDPゴシック" panose="020B0400000000000000" pitchFamily="50" charset="-128"/>
                <a:ea typeface="BIZ UDPゴシック" panose="020B0400000000000000" pitchFamily="50" charset="-128"/>
              </a:rPr>
              <a:t>待ち時間</a:t>
            </a:r>
            <a:r>
              <a:rPr kumimoji="1" lang="ja-JP" altLang="en-US" sz="1800" i="0" u="none" strike="noStrike" kern="1200" dirty="0">
                <a:effectLst/>
                <a:latin typeface="BIZ UDPゴシック" panose="020B0400000000000000" pitchFamily="50" charset="-128"/>
                <a:ea typeface="BIZ UDPゴシック" panose="020B0400000000000000" pitchFamily="50" charset="-128"/>
              </a:rPr>
              <a:t>、</a:t>
            </a:r>
            <a:r>
              <a:rPr kumimoji="1" lang="ja-JP" altLang="ja-JP" sz="1800" i="0" u="none" strike="noStrike" kern="1200" dirty="0">
                <a:effectLst/>
                <a:latin typeface="BIZ UDPゴシック" panose="020B0400000000000000" pitchFamily="50" charset="-128"/>
                <a:ea typeface="BIZ UDPゴシック" panose="020B0400000000000000" pitchFamily="50" charset="-128"/>
              </a:rPr>
              <a:t>手続時間</a:t>
            </a:r>
            <a:r>
              <a:rPr lang="ja-JP" altLang="en-US" dirty="0">
                <a:latin typeface="Arial" panose="020B0604020202020204" pitchFamily="34" charset="0"/>
              </a:rPr>
              <a:t>、</a:t>
            </a:r>
            <a:r>
              <a:rPr kumimoji="1" lang="ja-JP" altLang="ja-JP" sz="1800" i="0" u="none" strike="noStrike" kern="1200" dirty="0">
                <a:effectLst/>
                <a:latin typeface="BIZ UDPゴシック" panose="020B0400000000000000" pitchFamily="50" charset="-128"/>
                <a:ea typeface="BIZ UDPゴシック" panose="020B0400000000000000" pitchFamily="50" charset="-128"/>
              </a:rPr>
              <a:t>移動時間</a:t>
            </a:r>
            <a:r>
              <a:rPr kumimoji="1" lang="ja-JP" altLang="en-US" sz="1800" i="0" u="none" strike="noStrike" kern="1200" dirty="0">
                <a:effectLst/>
                <a:latin typeface="BIZ UDPゴシック" panose="020B0400000000000000" pitchFamily="50" charset="-128"/>
                <a:ea typeface="BIZ UDPゴシック" panose="020B0400000000000000" pitchFamily="50" charset="-128"/>
              </a:rPr>
              <a:t>）が分かるように記載してください。</a:t>
            </a:r>
            <a:endParaRPr lang="ja-JP" altLang="ja-JP" sz="1800" i="0" u="none" strike="noStrike" dirty="0">
              <a:effectLst/>
              <a:latin typeface="Arial" panose="020B0604020202020204" pitchFamily="34" charset="0"/>
            </a:endParaRPr>
          </a:p>
        </p:txBody>
      </p:sp>
      <p:graphicFrame>
        <p:nvGraphicFramePr>
          <p:cNvPr id="5" name="表 4">
            <a:extLst>
              <a:ext uri="{FF2B5EF4-FFF2-40B4-BE49-F238E27FC236}">
                <a16:creationId xmlns:a16="http://schemas.microsoft.com/office/drawing/2014/main" id="{F259648C-00A5-EC33-3721-1F184E5024EB}"/>
              </a:ext>
            </a:extLst>
          </p:cNvPr>
          <p:cNvGraphicFramePr>
            <a:graphicFrameLocks noGrp="1"/>
          </p:cNvGraphicFramePr>
          <p:nvPr>
            <p:extLst>
              <p:ext uri="{D42A27DB-BD31-4B8C-83A1-F6EECF244321}">
                <p14:modId xmlns:p14="http://schemas.microsoft.com/office/powerpoint/2010/main" val="276898930"/>
              </p:ext>
            </p:extLst>
          </p:nvPr>
        </p:nvGraphicFramePr>
        <p:xfrm>
          <a:off x="120073" y="765513"/>
          <a:ext cx="11512680" cy="936000"/>
        </p:xfrm>
        <a:graphic>
          <a:graphicData uri="http://schemas.openxmlformats.org/drawingml/2006/table">
            <a:tbl>
              <a:tblPr firstRow="1" bandRow="1">
                <a:tableStyleId>{5C22544A-7EE6-4342-B048-85BDC9FD1C3A}</a:tableStyleId>
              </a:tblPr>
              <a:tblGrid>
                <a:gridCol w="383756">
                  <a:extLst>
                    <a:ext uri="{9D8B030D-6E8A-4147-A177-3AD203B41FA5}">
                      <a16:colId xmlns:a16="http://schemas.microsoft.com/office/drawing/2014/main" val="2994004247"/>
                    </a:ext>
                  </a:extLst>
                </a:gridCol>
                <a:gridCol w="383756">
                  <a:extLst>
                    <a:ext uri="{9D8B030D-6E8A-4147-A177-3AD203B41FA5}">
                      <a16:colId xmlns:a16="http://schemas.microsoft.com/office/drawing/2014/main" val="87294675"/>
                    </a:ext>
                  </a:extLst>
                </a:gridCol>
                <a:gridCol w="383756">
                  <a:extLst>
                    <a:ext uri="{9D8B030D-6E8A-4147-A177-3AD203B41FA5}">
                      <a16:colId xmlns:a16="http://schemas.microsoft.com/office/drawing/2014/main" val="2173971252"/>
                    </a:ext>
                  </a:extLst>
                </a:gridCol>
                <a:gridCol w="383756">
                  <a:extLst>
                    <a:ext uri="{9D8B030D-6E8A-4147-A177-3AD203B41FA5}">
                      <a16:colId xmlns:a16="http://schemas.microsoft.com/office/drawing/2014/main" val="4022457651"/>
                    </a:ext>
                  </a:extLst>
                </a:gridCol>
                <a:gridCol w="383756">
                  <a:extLst>
                    <a:ext uri="{9D8B030D-6E8A-4147-A177-3AD203B41FA5}">
                      <a16:colId xmlns:a16="http://schemas.microsoft.com/office/drawing/2014/main" val="1084900612"/>
                    </a:ext>
                  </a:extLst>
                </a:gridCol>
                <a:gridCol w="383756">
                  <a:extLst>
                    <a:ext uri="{9D8B030D-6E8A-4147-A177-3AD203B41FA5}">
                      <a16:colId xmlns:a16="http://schemas.microsoft.com/office/drawing/2014/main" val="3725986970"/>
                    </a:ext>
                  </a:extLst>
                </a:gridCol>
                <a:gridCol w="383756">
                  <a:extLst>
                    <a:ext uri="{9D8B030D-6E8A-4147-A177-3AD203B41FA5}">
                      <a16:colId xmlns:a16="http://schemas.microsoft.com/office/drawing/2014/main" val="1041902254"/>
                    </a:ext>
                  </a:extLst>
                </a:gridCol>
                <a:gridCol w="383756">
                  <a:extLst>
                    <a:ext uri="{9D8B030D-6E8A-4147-A177-3AD203B41FA5}">
                      <a16:colId xmlns:a16="http://schemas.microsoft.com/office/drawing/2014/main" val="1385024584"/>
                    </a:ext>
                  </a:extLst>
                </a:gridCol>
                <a:gridCol w="383756">
                  <a:extLst>
                    <a:ext uri="{9D8B030D-6E8A-4147-A177-3AD203B41FA5}">
                      <a16:colId xmlns:a16="http://schemas.microsoft.com/office/drawing/2014/main" val="1648351317"/>
                    </a:ext>
                  </a:extLst>
                </a:gridCol>
                <a:gridCol w="383756">
                  <a:extLst>
                    <a:ext uri="{9D8B030D-6E8A-4147-A177-3AD203B41FA5}">
                      <a16:colId xmlns:a16="http://schemas.microsoft.com/office/drawing/2014/main" val="1289357044"/>
                    </a:ext>
                  </a:extLst>
                </a:gridCol>
                <a:gridCol w="383756">
                  <a:extLst>
                    <a:ext uri="{9D8B030D-6E8A-4147-A177-3AD203B41FA5}">
                      <a16:colId xmlns:a16="http://schemas.microsoft.com/office/drawing/2014/main" val="1972376392"/>
                    </a:ext>
                  </a:extLst>
                </a:gridCol>
                <a:gridCol w="383756">
                  <a:extLst>
                    <a:ext uri="{9D8B030D-6E8A-4147-A177-3AD203B41FA5}">
                      <a16:colId xmlns:a16="http://schemas.microsoft.com/office/drawing/2014/main" val="3861171384"/>
                    </a:ext>
                  </a:extLst>
                </a:gridCol>
                <a:gridCol w="383756">
                  <a:extLst>
                    <a:ext uri="{9D8B030D-6E8A-4147-A177-3AD203B41FA5}">
                      <a16:colId xmlns:a16="http://schemas.microsoft.com/office/drawing/2014/main" val="1495539293"/>
                    </a:ext>
                  </a:extLst>
                </a:gridCol>
                <a:gridCol w="383756">
                  <a:extLst>
                    <a:ext uri="{9D8B030D-6E8A-4147-A177-3AD203B41FA5}">
                      <a16:colId xmlns:a16="http://schemas.microsoft.com/office/drawing/2014/main" val="23734781"/>
                    </a:ext>
                  </a:extLst>
                </a:gridCol>
                <a:gridCol w="383756">
                  <a:extLst>
                    <a:ext uri="{9D8B030D-6E8A-4147-A177-3AD203B41FA5}">
                      <a16:colId xmlns:a16="http://schemas.microsoft.com/office/drawing/2014/main" val="477325907"/>
                    </a:ext>
                  </a:extLst>
                </a:gridCol>
                <a:gridCol w="383756">
                  <a:extLst>
                    <a:ext uri="{9D8B030D-6E8A-4147-A177-3AD203B41FA5}">
                      <a16:colId xmlns:a16="http://schemas.microsoft.com/office/drawing/2014/main" val="2847965118"/>
                    </a:ext>
                  </a:extLst>
                </a:gridCol>
                <a:gridCol w="383756">
                  <a:extLst>
                    <a:ext uri="{9D8B030D-6E8A-4147-A177-3AD203B41FA5}">
                      <a16:colId xmlns:a16="http://schemas.microsoft.com/office/drawing/2014/main" val="2899822869"/>
                    </a:ext>
                  </a:extLst>
                </a:gridCol>
                <a:gridCol w="383756">
                  <a:extLst>
                    <a:ext uri="{9D8B030D-6E8A-4147-A177-3AD203B41FA5}">
                      <a16:colId xmlns:a16="http://schemas.microsoft.com/office/drawing/2014/main" val="2249437272"/>
                    </a:ext>
                  </a:extLst>
                </a:gridCol>
                <a:gridCol w="383756">
                  <a:extLst>
                    <a:ext uri="{9D8B030D-6E8A-4147-A177-3AD203B41FA5}">
                      <a16:colId xmlns:a16="http://schemas.microsoft.com/office/drawing/2014/main" val="613891354"/>
                    </a:ext>
                  </a:extLst>
                </a:gridCol>
                <a:gridCol w="383756">
                  <a:extLst>
                    <a:ext uri="{9D8B030D-6E8A-4147-A177-3AD203B41FA5}">
                      <a16:colId xmlns:a16="http://schemas.microsoft.com/office/drawing/2014/main" val="2336153801"/>
                    </a:ext>
                  </a:extLst>
                </a:gridCol>
                <a:gridCol w="383756">
                  <a:extLst>
                    <a:ext uri="{9D8B030D-6E8A-4147-A177-3AD203B41FA5}">
                      <a16:colId xmlns:a16="http://schemas.microsoft.com/office/drawing/2014/main" val="264417219"/>
                    </a:ext>
                  </a:extLst>
                </a:gridCol>
                <a:gridCol w="383756">
                  <a:extLst>
                    <a:ext uri="{9D8B030D-6E8A-4147-A177-3AD203B41FA5}">
                      <a16:colId xmlns:a16="http://schemas.microsoft.com/office/drawing/2014/main" val="3943174291"/>
                    </a:ext>
                  </a:extLst>
                </a:gridCol>
                <a:gridCol w="383756">
                  <a:extLst>
                    <a:ext uri="{9D8B030D-6E8A-4147-A177-3AD203B41FA5}">
                      <a16:colId xmlns:a16="http://schemas.microsoft.com/office/drawing/2014/main" val="3577906199"/>
                    </a:ext>
                  </a:extLst>
                </a:gridCol>
                <a:gridCol w="383756">
                  <a:extLst>
                    <a:ext uri="{9D8B030D-6E8A-4147-A177-3AD203B41FA5}">
                      <a16:colId xmlns:a16="http://schemas.microsoft.com/office/drawing/2014/main" val="770378873"/>
                    </a:ext>
                  </a:extLst>
                </a:gridCol>
                <a:gridCol w="383756">
                  <a:extLst>
                    <a:ext uri="{9D8B030D-6E8A-4147-A177-3AD203B41FA5}">
                      <a16:colId xmlns:a16="http://schemas.microsoft.com/office/drawing/2014/main" val="2911363341"/>
                    </a:ext>
                  </a:extLst>
                </a:gridCol>
                <a:gridCol w="383756">
                  <a:extLst>
                    <a:ext uri="{9D8B030D-6E8A-4147-A177-3AD203B41FA5}">
                      <a16:colId xmlns:a16="http://schemas.microsoft.com/office/drawing/2014/main" val="3101791140"/>
                    </a:ext>
                  </a:extLst>
                </a:gridCol>
                <a:gridCol w="383756">
                  <a:extLst>
                    <a:ext uri="{9D8B030D-6E8A-4147-A177-3AD203B41FA5}">
                      <a16:colId xmlns:a16="http://schemas.microsoft.com/office/drawing/2014/main" val="3882164686"/>
                    </a:ext>
                  </a:extLst>
                </a:gridCol>
                <a:gridCol w="383756">
                  <a:extLst>
                    <a:ext uri="{9D8B030D-6E8A-4147-A177-3AD203B41FA5}">
                      <a16:colId xmlns:a16="http://schemas.microsoft.com/office/drawing/2014/main" val="992429944"/>
                    </a:ext>
                  </a:extLst>
                </a:gridCol>
                <a:gridCol w="383756">
                  <a:extLst>
                    <a:ext uri="{9D8B030D-6E8A-4147-A177-3AD203B41FA5}">
                      <a16:colId xmlns:a16="http://schemas.microsoft.com/office/drawing/2014/main" val="809272822"/>
                    </a:ext>
                  </a:extLst>
                </a:gridCol>
                <a:gridCol w="383756">
                  <a:extLst>
                    <a:ext uri="{9D8B030D-6E8A-4147-A177-3AD203B41FA5}">
                      <a16:colId xmlns:a16="http://schemas.microsoft.com/office/drawing/2014/main" val="3330180590"/>
                    </a:ext>
                  </a:extLst>
                </a:gridCol>
              </a:tblGrid>
              <a:tr h="288000">
                <a:tc>
                  <a:txBody>
                    <a:bodyPr/>
                    <a:lstStyle/>
                    <a:p>
                      <a:r>
                        <a:rPr kumimoji="1" lang="ja-JP" altLang="en-US" sz="1050" dirty="0"/>
                        <a:t>１</a:t>
                      </a:r>
                    </a:p>
                  </a:txBody>
                  <a:tcPr/>
                </a:tc>
                <a:tc>
                  <a:txBody>
                    <a:bodyPr/>
                    <a:lstStyle/>
                    <a:p>
                      <a:r>
                        <a:rPr kumimoji="1" lang="ja-JP" altLang="en-US" sz="1050" dirty="0"/>
                        <a:t>２</a:t>
                      </a:r>
                    </a:p>
                  </a:txBody>
                  <a:tcPr/>
                </a:tc>
                <a:tc>
                  <a:txBody>
                    <a:bodyPr/>
                    <a:lstStyle/>
                    <a:p>
                      <a:r>
                        <a:rPr kumimoji="1" lang="ja-JP" altLang="en-US" sz="1050" dirty="0"/>
                        <a:t>３</a:t>
                      </a:r>
                    </a:p>
                  </a:txBody>
                  <a:tcPr/>
                </a:tc>
                <a:tc>
                  <a:txBody>
                    <a:bodyPr/>
                    <a:lstStyle/>
                    <a:p>
                      <a:r>
                        <a:rPr kumimoji="1" lang="ja-JP" altLang="en-US" sz="1050" dirty="0"/>
                        <a:t>４</a:t>
                      </a:r>
                    </a:p>
                  </a:txBody>
                  <a:tcPr/>
                </a:tc>
                <a:tc>
                  <a:txBody>
                    <a:bodyPr/>
                    <a:lstStyle/>
                    <a:p>
                      <a:r>
                        <a:rPr kumimoji="1" lang="ja-JP" altLang="en-US" sz="1050" dirty="0"/>
                        <a:t>５</a:t>
                      </a:r>
                    </a:p>
                  </a:txBody>
                  <a:tcPr/>
                </a:tc>
                <a:tc>
                  <a:txBody>
                    <a:bodyPr/>
                    <a:lstStyle/>
                    <a:p>
                      <a:r>
                        <a:rPr kumimoji="1" lang="ja-JP" altLang="en-US" sz="1050" dirty="0"/>
                        <a:t>６</a:t>
                      </a:r>
                    </a:p>
                  </a:txBody>
                  <a:tcPr/>
                </a:tc>
                <a:tc>
                  <a:txBody>
                    <a:bodyPr/>
                    <a:lstStyle/>
                    <a:p>
                      <a:r>
                        <a:rPr kumimoji="1" lang="ja-JP" altLang="en-US" sz="1050" dirty="0"/>
                        <a:t>７</a:t>
                      </a:r>
                    </a:p>
                  </a:txBody>
                  <a:tcPr/>
                </a:tc>
                <a:tc>
                  <a:txBody>
                    <a:bodyPr/>
                    <a:lstStyle/>
                    <a:p>
                      <a:r>
                        <a:rPr kumimoji="1" lang="ja-JP" altLang="en-US" sz="1050" dirty="0"/>
                        <a:t>８</a:t>
                      </a:r>
                    </a:p>
                  </a:txBody>
                  <a:tcPr/>
                </a:tc>
                <a:tc>
                  <a:txBody>
                    <a:bodyPr/>
                    <a:lstStyle/>
                    <a:p>
                      <a:r>
                        <a:rPr kumimoji="1" lang="ja-JP" altLang="en-US" sz="1050" dirty="0"/>
                        <a:t>９</a:t>
                      </a:r>
                    </a:p>
                  </a:txBody>
                  <a:tcPr/>
                </a:tc>
                <a:tc>
                  <a:txBody>
                    <a:bodyPr/>
                    <a:lstStyle/>
                    <a:p>
                      <a:r>
                        <a:rPr kumimoji="1" lang="en-US" altLang="ja-JP" sz="1050" dirty="0"/>
                        <a:t>10</a:t>
                      </a:r>
                      <a:endParaRPr kumimoji="1" lang="ja-JP" altLang="en-US" sz="1050" dirty="0"/>
                    </a:p>
                  </a:txBody>
                  <a:tcPr/>
                </a:tc>
                <a:tc>
                  <a:txBody>
                    <a:bodyPr/>
                    <a:lstStyle/>
                    <a:p>
                      <a:r>
                        <a:rPr kumimoji="1" lang="en-US" altLang="ja-JP" sz="1050" dirty="0"/>
                        <a:t>11</a:t>
                      </a:r>
                      <a:endParaRPr kumimoji="1" lang="ja-JP" altLang="en-US" sz="1050" dirty="0"/>
                    </a:p>
                  </a:txBody>
                  <a:tcPr/>
                </a:tc>
                <a:tc>
                  <a:txBody>
                    <a:bodyPr/>
                    <a:lstStyle/>
                    <a:p>
                      <a:r>
                        <a:rPr kumimoji="1" lang="en-US" altLang="ja-JP" sz="1050" dirty="0"/>
                        <a:t>12</a:t>
                      </a:r>
                      <a:endParaRPr kumimoji="1" lang="ja-JP" altLang="en-US" sz="1050" dirty="0"/>
                    </a:p>
                  </a:txBody>
                  <a:tcPr/>
                </a:tc>
                <a:tc>
                  <a:txBody>
                    <a:bodyPr/>
                    <a:lstStyle/>
                    <a:p>
                      <a:r>
                        <a:rPr kumimoji="1" lang="en-US" altLang="ja-JP" sz="1050" dirty="0"/>
                        <a:t>13</a:t>
                      </a:r>
                      <a:endParaRPr kumimoji="1" lang="ja-JP" altLang="en-US" sz="1050" dirty="0"/>
                    </a:p>
                  </a:txBody>
                  <a:tcPr/>
                </a:tc>
                <a:tc>
                  <a:txBody>
                    <a:bodyPr/>
                    <a:lstStyle/>
                    <a:p>
                      <a:r>
                        <a:rPr kumimoji="1" lang="en-US" altLang="ja-JP" sz="1050" dirty="0"/>
                        <a:t>14</a:t>
                      </a:r>
                      <a:endParaRPr kumimoji="1" lang="ja-JP" altLang="en-US" sz="1050" dirty="0"/>
                    </a:p>
                  </a:txBody>
                  <a:tcPr/>
                </a:tc>
                <a:tc>
                  <a:txBody>
                    <a:bodyPr/>
                    <a:lstStyle/>
                    <a:p>
                      <a:r>
                        <a:rPr kumimoji="1" lang="en-US" altLang="ja-JP" sz="1050" dirty="0"/>
                        <a:t>15</a:t>
                      </a:r>
                      <a:endParaRPr kumimoji="1" lang="ja-JP" altLang="en-US" sz="1050" dirty="0"/>
                    </a:p>
                  </a:txBody>
                  <a:tcPr/>
                </a:tc>
                <a:tc>
                  <a:txBody>
                    <a:bodyPr/>
                    <a:lstStyle/>
                    <a:p>
                      <a:r>
                        <a:rPr kumimoji="1" lang="en-US" altLang="ja-JP" sz="1050" dirty="0"/>
                        <a:t>16</a:t>
                      </a:r>
                      <a:endParaRPr kumimoji="1" lang="ja-JP" altLang="en-US" sz="1050" dirty="0"/>
                    </a:p>
                  </a:txBody>
                  <a:tcPr/>
                </a:tc>
                <a:tc>
                  <a:txBody>
                    <a:bodyPr/>
                    <a:lstStyle/>
                    <a:p>
                      <a:r>
                        <a:rPr kumimoji="1" lang="en-US" altLang="ja-JP" sz="1050" dirty="0"/>
                        <a:t>17</a:t>
                      </a:r>
                      <a:endParaRPr kumimoji="1" lang="ja-JP" altLang="en-US" sz="1050" dirty="0"/>
                    </a:p>
                  </a:txBody>
                  <a:tcPr/>
                </a:tc>
                <a:tc>
                  <a:txBody>
                    <a:bodyPr/>
                    <a:lstStyle/>
                    <a:p>
                      <a:r>
                        <a:rPr kumimoji="1" lang="en-US" altLang="ja-JP" sz="1050" dirty="0"/>
                        <a:t>18</a:t>
                      </a:r>
                      <a:endParaRPr kumimoji="1" lang="ja-JP" altLang="en-US" sz="1050" dirty="0"/>
                    </a:p>
                  </a:txBody>
                  <a:tcPr/>
                </a:tc>
                <a:tc>
                  <a:txBody>
                    <a:bodyPr/>
                    <a:lstStyle/>
                    <a:p>
                      <a:r>
                        <a:rPr kumimoji="1" lang="en-US" altLang="ja-JP" sz="1050" dirty="0"/>
                        <a:t>19</a:t>
                      </a:r>
                      <a:endParaRPr kumimoji="1" lang="ja-JP" altLang="en-US" sz="1050" dirty="0"/>
                    </a:p>
                  </a:txBody>
                  <a:tcPr/>
                </a:tc>
                <a:tc>
                  <a:txBody>
                    <a:bodyPr/>
                    <a:lstStyle/>
                    <a:p>
                      <a:r>
                        <a:rPr kumimoji="1" lang="en-US" altLang="ja-JP" sz="1050" dirty="0"/>
                        <a:t>20</a:t>
                      </a:r>
                      <a:endParaRPr kumimoji="1" lang="ja-JP" altLang="en-US" sz="1050" dirty="0"/>
                    </a:p>
                  </a:txBody>
                  <a:tcPr/>
                </a:tc>
                <a:tc>
                  <a:txBody>
                    <a:bodyPr/>
                    <a:lstStyle/>
                    <a:p>
                      <a:r>
                        <a:rPr kumimoji="1" lang="en-US" altLang="ja-JP" sz="1050" dirty="0"/>
                        <a:t>21</a:t>
                      </a:r>
                      <a:endParaRPr kumimoji="1" lang="ja-JP" altLang="en-US" sz="1050" dirty="0"/>
                    </a:p>
                  </a:txBody>
                  <a:tcPr/>
                </a:tc>
                <a:tc>
                  <a:txBody>
                    <a:bodyPr/>
                    <a:lstStyle/>
                    <a:p>
                      <a:r>
                        <a:rPr kumimoji="1" lang="en-US" altLang="ja-JP" sz="1050" dirty="0"/>
                        <a:t>22</a:t>
                      </a:r>
                      <a:endParaRPr kumimoji="1" lang="ja-JP" altLang="en-US" sz="1050" dirty="0"/>
                    </a:p>
                  </a:txBody>
                  <a:tcPr/>
                </a:tc>
                <a:tc>
                  <a:txBody>
                    <a:bodyPr/>
                    <a:lstStyle/>
                    <a:p>
                      <a:r>
                        <a:rPr kumimoji="1" lang="en-US" altLang="ja-JP" sz="1050" dirty="0"/>
                        <a:t>23</a:t>
                      </a:r>
                      <a:endParaRPr kumimoji="1" lang="ja-JP" altLang="en-US" sz="1050" dirty="0"/>
                    </a:p>
                  </a:txBody>
                  <a:tcPr/>
                </a:tc>
                <a:tc>
                  <a:txBody>
                    <a:bodyPr/>
                    <a:lstStyle/>
                    <a:p>
                      <a:r>
                        <a:rPr kumimoji="1" lang="en-US" altLang="ja-JP" sz="1050" dirty="0"/>
                        <a:t>24</a:t>
                      </a:r>
                      <a:endParaRPr kumimoji="1" lang="ja-JP" altLang="en-US" sz="1050" dirty="0"/>
                    </a:p>
                  </a:txBody>
                  <a:tcPr/>
                </a:tc>
                <a:tc>
                  <a:txBody>
                    <a:bodyPr/>
                    <a:lstStyle/>
                    <a:p>
                      <a:r>
                        <a:rPr kumimoji="1" lang="en-US" altLang="ja-JP" sz="1050" dirty="0"/>
                        <a:t>25</a:t>
                      </a:r>
                      <a:endParaRPr kumimoji="1" lang="ja-JP" altLang="en-US" sz="1050" dirty="0"/>
                    </a:p>
                  </a:txBody>
                  <a:tcPr/>
                </a:tc>
                <a:tc>
                  <a:txBody>
                    <a:bodyPr/>
                    <a:lstStyle/>
                    <a:p>
                      <a:r>
                        <a:rPr kumimoji="1" lang="en-US" altLang="ja-JP" sz="1050" dirty="0"/>
                        <a:t>26</a:t>
                      </a:r>
                      <a:endParaRPr kumimoji="1" lang="ja-JP" altLang="en-US" sz="1050" dirty="0"/>
                    </a:p>
                  </a:txBody>
                  <a:tcPr/>
                </a:tc>
                <a:tc>
                  <a:txBody>
                    <a:bodyPr/>
                    <a:lstStyle/>
                    <a:p>
                      <a:r>
                        <a:rPr kumimoji="1" lang="en-US" altLang="ja-JP" sz="1050" dirty="0"/>
                        <a:t>27</a:t>
                      </a:r>
                      <a:endParaRPr kumimoji="1" lang="ja-JP" altLang="en-US" sz="1050" dirty="0"/>
                    </a:p>
                  </a:txBody>
                  <a:tcPr/>
                </a:tc>
                <a:tc>
                  <a:txBody>
                    <a:bodyPr/>
                    <a:lstStyle/>
                    <a:p>
                      <a:r>
                        <a:rPr kumimoji="1" lang="en-US" altLang="ja-JP" sz="1050" dirty="0"/>
                        <a:t>28</a:t>
                      </a:r>
                      <a:endParaRPr kumimoji="1" lang="ja-JP" altLang="en-US" sz="1050" dirty="0"/>
                    </a:p>
                  </a:txBody>
                  <a:tcPr/>
                </a:tc>
                <a:tc>
                  <a:txBody>
                    <a:bodyPr/>
                    <a:lstStyle/>
                    <a:p>
                      <a:r>
                        <a:rPr kumimoji="1" lang="en-US" altLang="ja-JP" sz="1050" dirty="0"/>
                        <a:t>29</a:t>
                      </a:r>
                      <a:endParaRPr kumimoji="1" lang="ja-JP" altLang="en-US" sz="1050" dirty="0"/>
                    </a:p>
                  </a:txBody>
                  <a:tcPr/>
                </a:tc>
                <a:tc>
                  <a:txBody>
                    <a:bodyPr/>
                    <a:lstStyle/>
                    <a:p>
                      <a:r>
                        <a:rPr kumimoji="1" lang="en-US" altLang="ja-JP" sz="1050" dirty="0"/>
                        <a:t>30</a:t>
                      </a:r>
                      <a:endParaRPr kumimoji="1" lang="ja-JP" altLang="en-US" sz="1050" dirty="0"/>
                    </a:p>
                  </a:txBody>
                  <a:tcPr/>
                </a:tc>
                <a:extLst>
                  <a:ext uri="{0D108BD9-81ED-4DB2-BD59-A6C34878D82A}">
                    <a16:rowId xmlns:a16="http://schemas.microsoft.com/office/drawing/2014/main" val="4292290283"/>
                  </a:ext>
                </a:extLst>
              </a:tr>
              <a:tr h="648000">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tc>
                  <a:txBody>
                    <a:bodyPr/>
                    <a:lstStyle/>
                    <a:p>
                      <a:endParaRPr kumimoji="1" lang="ja-JP" altLang="en-US" sz="1050" dirty="0"/>
                    </a:p>
                  </a:txBody>
                  <a:tcPr/>
                </a:tc>
                <a:extLst>
                  <a:ext uri="{0D108BD9-81ED-4DB2-BD59-A6C34878D82A}">
                    <a16:rowId xmlns:a16="http://schemas.microsoft.com/office/drawing/2014/main" val="1379473032"/>
                  </a:ext>
                </a:extLst>
              </a:tr>
            </a:tbl>
          </a:graphicData>
        </a:graphic>
      </p:graphicFrame>
      <p:cxnSp>
        <p:nvCxnSpPr>
          <p:cNvPr id="10" name="直線矢印コネクタ 9">
            <a:extLst>
              <a:ext uri="{FF2B5EF4-FFF2-40B4-BE49-F238E27FC236}">
                <a16:creationId xmlns:a16="http://schemas.microsoft.com/office/drawing/2014/main" id="{1C2D8E4D-1896-55B3-FB8C-FE5D47651E72}"/>
              </a:ext>
            </a:extLst>
          </p:cNvPr>
          <p:cNvCxnSpPr>
            <a:cxnSpLocks/>
          </p:cNvCxnSpPr>
          <p:nvPr/>
        </p:nvCxnSpPr>
        <p:spPr>
          <a:xfrm>
            <a:off x="514350" y="1428677"/>
            <a:ext cx="7258050" cy="0"/>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1" name="テキスト ボックス 10">
            <a:extLst>
              <a:ext uri="{FF2B5EF4-FFF2-40B4-BE49-F238E27FC236}">
                <a16:creationId xmlns:a16="http://schemas.microsoft.com/office/drawing/2014/main" id="{E4F0B602-4336-09DF-D8C4-D75B30268C62}"/>
              </a:ext>
            </a:extLst>
          </p:cNvPr>
          <p:cNvSpPr txBox="1"/>
          <p:nvPr/>
        </p:nvSpPr>
        <p:spPr>
          <a:xfrm>
            <a:off x="663961" y="1418357"/>
            <a:ext cx="6413114" cy="276999"/>
          </a:xfrm>
          <a:prstGeom prst="rect">
            <a:avLst/>
          </a:prstGeom>
          <a:noFill/>
        </p:spPr>
        <p:txBody>
          <a:bodyPr wrap="square" rtlCol="0">
            <a:spAutoFit/>
          </a:bodyPr>
          <a:lstStyle/>
          <a:p>
            <a:pPr algn="ctr"/>
            <a:r>
              <a:rPr lang="ja-JP" altLang="en-US" sz="1200" dirty="0">
                <a:latin typeface="BIZ UDPゴシック" panose="020B0400000000000000" pitchFamily="50" charset="-128"/>
                <a:ea typeface="BIZ UDPゴシック" panose="020B0400000000000000" pitchFamily="50" charset="-128"/>
              </a:rPr>
              <a:t>転入届（市民課）</a:t>
            </a:r>
            <a:endParaRPr kumimoji="1" lang="ja-JP" altLang="en-US" sz="1200" dirty="0">
              <a:latin typeface="BIZ UDPゴシック" panose="020B0400000000000000" pitchFamily="50" charset="-128"/>
              <a:ea typeface="BIZ UDPゴシック" panose="020B0400000000000000" pitchFamily="50" charset="-128"/>
            </a:endParaRPr>
          </a:p>
        </p:txBody>
      </p:sp>
      <p:cxnSp>
        <p:nvCxnSpPr>
          <p:cNvPr id="12" name="直線矢印コネクタ 11">
            <a:extLst>
              <a:ext uri="{FF2B5EF4-FFF2-40B4-BE49-F238E27FC236}">
                <a16:creationId xmlns:a16="http://schemas.microsoft.com/office/drawing/2014/main" id="{3EEB9E68-A3A4-A851-98DE-FD6938BDC727}"/>
              </a:ext>
            </a:extLst>
          </p:cNvPr>
          <p:cNvCxnSpPr>
            <a:cxnSpLocks/>
          </p:cNvCxnSpPr>
          <p:nvPr/>
        </p:nvCxnSpPr>
        <p:spPr>
          <a:xfrm>
            <a:off x="8551115" y="1420898"/>
            <a:ext cx="3081638" cy="0"/>
          </a:xfrm>
          <a:prstGeom prst="straightConnector1">
            <a:avLst/>
          </a:prstGeom>
          <a:ln>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3" name="テキスト ボックス 12">
            <a:extLst>
              <a:ext uri="{FF2B5EF4-FFF2-40B4-BE49-F238E27FC236}">
                <a16:creationId xmlns:a16="http://schemas.microsoft.com/office/drawing/2014/main" id="{A2E9C9F9-139E-6C48-0937-156C70AFBB76}"/>
              </a:ext>
            </a:extLst>
          </p:cNvPr>
          <p:cNvSpPr txBox="1"/>
          <p:nvPr/>
        </p:nvSpPr>
        <p:spPr>
          <a:xfrm>
            <a:off x="9300517" y="1413119"/>
            <a:ext cx="1881523" cy="276999"/>
          </a:xfrm>
          <a:prstGeom prst="rect">
            <a:avLst/>
          </a:prstGeom>
          <a:noFill/>
        </p:spPr>
        <p:txBody>
          <a:bodyPr wrap="square" rtlCol="0">
            <a:spAutoFit/>
          </a:bodyPr>
          <a:lstStyle/>
          <a:p>
            <a:pPr algn="ctr"/>
            <a:r>
              <a:rPr lang="ja-JP" altLang="en-US" sz="1200" dirty="0">
                <a:latin typeface="BIZ UDPゴシック" panose="020B0400000000000000" pitchFamily="50" charset="-128"/>
                <a:ea typeface="BIZ UDPゴシック" panose="020B0400000000000000" pitchFamily="50" charset="-128"/>
              </a:rPr>
              <a:t>国保加入（保険年金課）</a:t>
            </a:r>
            <a:endParaRPr kumimoji="1" lang="ja-JP" altLang="en-US" sz="1200" dirty="0">
              <a:latin typeface="BIZ UDPゴシック" panose="020B0400000000000000" pitchFamily="50" charset="-128"/>
              <a:ea typeface="BIZ UDPゴシック" panose="020B0400000000000000" pitchFamily="50" charset="-128"/>
            </a:endParaRPr>
          </a:p>
        </p:txBody>
      </p:sp>
      <p:cxnSp>
        <p:nvCxnSpPr>
          <p:cNvPr id="18" name="直線矢印コネクタ 17">
            <a:extLst>
              <a:ext uri="{FF2B5EF4-FFF2-40B4-BE49-F238E27FC236}">
                <a16:creationId xmlns:a16="http://schemas.microsoft.com/office/drawing/2014/main" id="{CFA4E48C-023C-9869-4D4D-49BEF9F57D69}"/>
              </a:ext>
            </a:extLst>
          </p:cNvPr>
          <p:cNvCxnSpPr>
            <a:cxnSpLocks/>
          </p:cNvCxnSpPr>
          <p:nvPr/>
        </p:nvCxnSpPr>
        <p:spPr>
          <a:xfrm>
            <a:off x="514350" y="1282399"/>
            <a:ext cx="1512480"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9" name="テキスト ボックス 28">
            <a:extLst>
              <a:ext uri="{FF2B5EF4-FFF2-40B4-BE49-F238E27FC236}">
                <a16:creationId xmlns:a16="http://schemas.microsoft.com/office/drawing/2014/main" id="{450998A8-12E1-B81A-23E3-F53D85C12FA0}"/>
              </a:ext>
            </a:extLst>
          </p:cNvPr>
          <p:cNvSpPr txBox="1"/>
          <p:nvPr/>
        </p:nvSpPr>
        <p:spPr>
          <a:xfrm>
            <a:off x="940455" y="989259"/>
            <a:ext cx="669199" cy="276999"/>
          </a:xfrm>
          <a:prstGeom prst="rect">
            <a:avLst/>
          </a:prstGeom>
          <a:noFill/>
        </p:spPr>
        <p:txBody>
          <a:bodyPr wrap="square" rtlCol="0">
            <a:spAutoFit/>
          </a:bodyPr>
          <a:lstStyle/>
          <a:p>
            <a:pPr algn="ctr"/>
            <a:r>
              <a:rPr lang="ja-JP" altLang="en-US" sz="1200" dirty="0">
                <a:latin typeface="BIZ UDPゴシック" panose="020B0400000000000000" pitchFamily="50" charset="-128"/>
                <a:ea typeface="BIZ UDPゴシック" panose="020B0400000000000000" pitchFamily="50" charset="-128"/>
              </a:rPr>
              <a:t>記入</a:t>
            </a:r>
            <a:endParaRPr kumimoji="1" lang="ja-JP" altLang="en-US" sz="1200" dirty="0">
              <a:latin typeface="BIZ UDPゴシック" panose="020B0400000000000000" pitchFamily="50" charset="-128"/>
              <a:ea typeface="BIZ UDPゴシック" panose="020B0400000000000000" pitchFamily="50" charset="-128"/>
            </a:endParaRPr>
          </a:p>
        </p:txBody>
      </p:sp>
      <p:cxnSp>
        <p:nvCxnSpPr>
          <p:cNvPr id="31" name="直線矢印コネクタ 30">
            <a:extLst>
              <a:ext uri="{FF2B5EF4-FFF2-40B4-BE49-F238E27FC236}">
                <a16:creationId xmlns:a16="http://schemas.microsoft.com/office/drawing/2014/main" id="{0CF24490-1B27-E7F8-F883-8DA758DA1C10}"/>
              </a:ext>
            </a:extLst>
          </p:cNvPr>
          <p:cNvCxnSpPr>
            <a:cxnSpLocks/>
          </p:cNvCxnSpPr>
          <p:nvPr/>
        </p:nvCxnSpPr>
        <p:spPr>
          <a:xfrm>
            <a:off x="2026830" y="1282399"/>
            <a:ext cx="740035"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2" name="テキスト ボックス 31">
            <a:extLst>
              <a:ext uri="{FF2B5EF4-FFF2-40B4-BE49-F238E27FC236}">
                <a16:creationId xmlns:a16="http://schemas.microsoft.com/office/drawing/2014/main" id="{EF850EBB-771D-0A35-F67F-3F4D3BD12B25}"/>
              </a:ext>
            </a:extLst>
          </p:cNvPr>
          <p:cNvSpPr txBox="1"/>
          <p:nvPr/>
        </p:nvSpPr>
        <p:spPr>
          <a:xfrm>
            <a:off x="2097666" y="1013179"/>
            <a:ext cx="669199" cy="276999"/>
          </a:xfrm>
          <a:prstGeom prst="rect">
            <a:avLst/>
          </a:prstGeom>
          <a:noFill/>
        </p:spPr>
        <p:txBody>
          <a:bodyPr wrap="square" rtlCol="0">
            <a:spAutoFit/>
          </a:bodyPr>
          <a:lstStyle/>
          <a:p>
            <a:pPr algn="ctr"/>
            <a:r>
              <a:rPr lang="ja-JP" altLang="en-US" sz="1200" dirty="0">
                <a:latin typeface="BIZ UDPゴシック" panose="020B0400000000000000" pitchFamily="50" charset="-128"/>
                <a:ea typeface="BIZ UDPゴシック" panose="020B0400000000000000" pitchFamily="50" charset="-128"/>
              </a:rPr>
              <a:t>待ち</a:t>
            </a:r>
            <a:endParaRPr kumimoji="1" lang="ja-JP" altLang="en-US" sz="1200" dirty="0">
              <a:latin typeface="BIZ UDPゴシック" panose="020B0400000000000000" pitchFamily="50" charset="-128"/>
              <a:ea typeface="BIZ UDPゴシック" panose="020B0400000000000000" pitchFamily="50" charset="-128"/>
            </a:endParaRPr>
          </a:p>
        </p:txBody>
      </p:sp>
      <p:cxnSp>
        <p:nvCxnSpPr>
          <p:cNvPr id="33" name="直線矢印コネクタ 32">
            <a:extLst>
              <a:ext uri="{FF2B5EF4-FFF2-40B4-BE49-F238E27FC236}">
                <a16:creationId xmlns:a16="http://schemas.microsoft.com/office/drawing/2014/main" id="{2BC5A00B-0579-64EC-9C29-EB041A4A046F}"/>
              </a:ext>
            </a:extLst>
          </p:cNvPr>
          <p:cNvCxnSpPr>
            <a:cxnSpLocks/>
          </p:cNvCxnSpPr>
          <p:nvPr/>
        </p:nvCxnSpPr>
        <p:spPr>
          <a:xfrm>
            <a:off x="2766865" y="1282399"/>
            <a:ext cx="1957535"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BAD51086-320F-627C-0945-DB5DAA643D26}"/>
              </a:ext>
            </a:extLst>
          </p:cNvPr>
          <p:cNvSpPr txBox="1"/>
          <p:nvPr/>
        </p:nvSpPr>
        <p:spPr>
          <a:xfrm>
            <a:off x="3156749" y="1007942"/>
            <a:ext cx="1132121" cy="276999"/>
          </a:xfrm>
          <a:prstGeom prst="rect">
            <a:avLst/>
          </a:prstGeom>
          <a:noFill/>
        </p:spPr>
        <p:txBody>
          <a:bodyPr wrap="square" rtlCol="0">
            <a:spAutoFit/>
          </a:bodyPr>
          <a:lstStyle/>
          <a:p>
            <a:pPr algn="ctr"/>
            <a:r>
              <a:rPr lang="ja-JP" altLang="en-US" sz="1200" dirty="0">
                <a:latin typeface="BIZ UDPゴシック" panose="020B0400000000000000" pitchFamily="50" charset="-128"/>
                <a:ea typeface="BIZ UDPゴシック" panose="020B0400000000000000" pitchFamily="50" charset="-128"/>
              </a:rPr>
              <a:t>手続</a:t>
            </a:r>
            <a:endParaRPr kumimoji="1" lang="ja-JP" altLang="en-US" sz="1200" dirty="0">
              <a:latin typeface="BIZ UDPゴシック" panose="020B0400000000000000" pitchFamily="50" charset="-128"/>
              <a:ea typeface="BIZ UDPゴシック" panose="020B0400000000000000" pitchFamily="50" charset="-128"/>
            </a:endParaRPr>
          </a:p>
        </p:txBody>
      </p:sp>
      <p:cxnSp>
        <p:nvCxnSpPr>
          <p:cNvPr id="36" name="直線矢印コネクタ 35">
            <a:extLst>
              <a:ext uri="{FF2B5EF4-FFF2-40B4-BE49-F238E27FC236}">
                <a16:creationId xmlns:a16="http://schemas.microsoft.com/office/drawing/2014/main" id="{9E556D24-977B-D0A9-3EEE-20679490AA8A}"/>
              </a:ext>
            </a:extLst>
          </p:cNvPr>
          <p:cNvCxnSpPr>
            <a:cxnSpLocks/>
          </p:cNvCxnSpPr>
          <p:nvPr/>
        </p:nvCxnSpPr>
        <p:spPr>
          <a:xfrm>
            <a:off x="120073" y="1282399"/>
            <a:ext cx="394277"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7" name="テキスト ボックス 36">
            <a:extLst>
              <a:ext uri="{FF2B5EF4-FFF2-40B4-BE49-F238E27FC236}">
                <a16:creationId xmlns:a16="http://schemas.microsoft.com/office/drawing/2014/main" id="{967C21C3-53A6-0AA7-C196-85B6DC56A0EA}"/>
              </a:ext>
            </a:extLst>
          </p:cNvPr>
          <p:cNvSpPr txBox="1"/>
          <p:nvPr/>
        </p:nvSpPr>
        <p:spPr>
          <a:xfrm>
            <a:off x="-274666" y="997548"/>
            <a:ext cx="1134918" cy="276999"/>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移動</a:t>
            </a:r>
          </a:p>
        </p:txBody>
      </p:sp>
      <p:cxnSp>
        <p:nvCxnSpPr>
          <p:cNvPr id="39" name="直線矢印コネクタ 38">
            <a:extLst>
              <a:ext uri="{FF2B5EF4-FFF2-40B4-BE49-F238E27FC236}">
                <a16:creationId xmlns:a16="http://schemas.microsoft.com/office/drawing/2014/main" id="{1B51EE89-0FB9-15DD-B4A6-676F566DA5AB}"/>
              </a:ext>
            </a:extLst>
          </p:cNvPr>
          <p:cNvCxnSpPr>
            <a:cxnSpLocks/>
          </p:cNvCxnSpPr>
          <p:nvPr/>
        </p:nvCxnSpPr>
        <p:spPr>
          <a:xfrm>
            <a:off x="7809511" y="1274620"/>
            <a:ext cx="741604"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40" name="テキスト ボックス 39">
            <a:extLst>
              <a:ext uri="{FF2B5EF4-FFF2-40B4-BE49-F238E27FC236}">
                <a16:creationId xmlns:a16="http://schemas.microsoft.com/office/drawing/2014/main" id="{15E3FB2C-B64E-1E03-3603-D7DBADE9EB21}"/>
              </a:ext>
            </a:extLst>
          </p:cNvPr>
          <p:cNvSpPr txBox="1"/>
          <p:nvPr/>
        </p:nvSpPr>
        <p:spPr>
          <a:xfrm>
            <a:off x="7809511" y="1005400"/>
            <a:ext cx="741604" cy="276999"/>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移動</a:t>
            </a:r>
          </a:p>
        </p:txBody>
      </p:sp>
      <p:cxnSp>
        <p:nvCxnSpPr>
          <p:cNvPr id="42" name="直線矢印コネクタ 41">
            <a:extLst>
              <a:ext uri="{FF2B5EF4-FFF2-40B4-BE49-F238E27FC236}">
                <a16:creationId xmlns:a16="http://schemas.microsoft.com/office/drawing/2014/main" id="{E711720B-0589-C521-28D0-26CD4965AEB5}"/>
              </a:ext>
            </a:extLst>
          </p:cNvPr>
          <p:cNvCxnSpPr>
            <a:cxnSpLocks/>
          </p:cNvCxnSpPr>
          <p:nvPr/>
        </p:nvCxnSpPr>
        <p:spPr>
          <a:xfrm>
            <a:off x="8551115" y="1274620"/>
            <a:ext cx="749402"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43" name="テキスト ボックス 42">
            <a:extLst>
              <a:ext uri="{FF2B5EF4-FFF2-40B4-BE49-F238E27FC236}">
                <a16:creationId xmlns:a16="http://schemas.microsoft.com/office/drawing/2014/main" id="{FD43C074-393F-8DC2-E1BC-AD2E6A3D16BA}"/>
              </a:ext>
            </a:extLst>
          </p:cNvPr>
          <p:cNvSpPr txBox="1"/>
          <p:nvPr/>
        </p:nvSpPr>
        <p:spPr>
          <a:xfrm>
            <a:off x="8551115" y="1005400"/>
            <a:ext cx="669199" cy="276999"/>
          </a:xfrm>
          <a:prstGeom prst="rect">
            <a:avLst/>
          </a:prstGeom>
          <a:noFill/>
        </p:spPr>
        <p:txBody>
          <a:bodyPr wrap="square" rtlCol="0">
            <a:spAutoFit/>
          </a:bodyPr>
          <a:lstStyle/>
          <a:p>
            <a:pPr algn="ctr"/>
            <a:r>
              <a:rPr lang="ja-JP" altLang="en-US" sz="1200" dirty="0">
                <a:latin typeface="BIZ UDPゴシック" panose="020B0400000000000000" pitchFamily="50" charset="-128"/>
                <a:ea typeface="BIZ UDPゴシック" panose="020B0400000000000000" pitchFamily="50" charset="-128"/>
              </a:rPr>
              <a:t>記入</a:t>
            </a:r>
            <a:endParaRPr kumimoji="1" lang="ja-JP" altLang="en-US" sz="1200" dirty="0">
              <a:latin typeface="BIZ UDPゴシック" panose="020B0400000000000000" pitchFamily="50" charset="-128"/>
              <a:ea typeface="BIZ UDPゴシック" panose="020B0400000000000000" pitchFamily="50" charset="-128"/>
            </a:endParaRPr>
          </a:p>
        </p:txBody>
      </p:sp>
      <p:cxnSp>
        <p:nvCxnSpPr>
          <p:cNvPr id="46" name="直線矢印コネクタ 45">
            <a:extLst>
              <a:ext uri="{FF2B5EF4-FFF2-40B4-BE49-F238E27FC236}">
                <a16:creationId xmlns:a16="http://schemas.microsoft.com/office/drawing/2014/main" id="{B3B00837-4025-71FB-2FCE-65D1812DE6FA}"/>
              </a:ext>
            </a:extLst>
          </p:cNvPr>
          <p:cNvCxnSpPr>
            <a:cxnSpLocks/>
          </p:cNvCxnSpPr>
          <p:nvPr/>
        </p:nvCxnSpPr>
        <p:spPr>
          <a:xfrm>
            <a:off x="9300517" y="1274620"/>
            <a:ext cx="1132121"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47" name="テキスト ボックス 46">
            <a:extLst>
              <a:ext uri="{FF2B5EF4-FFF2-40B4-BE49-F238E27FC236}">
                <a16:creationId xmlns:a16="http://schemas.microsoft.com/office/drawing/2014/main" id="{34DA14EC-FEF7-54BE-C49D-DCE0A9938511}"/>
              </a:ext>
            </a:extLst>
          </p:cNvPr>
          <p:cNvSpPr txBox="1"/>
          <p:nvPr/>
        </p:nvSpPr>
        <p:spPr>
          <a:xfrm>
            <a:off x="9300517" y="1005400"/>
            <a:ext cx="1132121" cy="276999"/>
          </a:xfrm>
          <a:prstGeom prst="rect">
            <a:avLst/>
          </a:prstGeom>
          <a:noFill/>
        </p:spPr>
        <p:txBody>
          <a:bodyPr wrap="square" rtlCol="0">
            <a:spAutoFit/>
          </a:bodyPr>
          <a:lstStyle/>
          <a:p>
            <a:pPr algn="ctr"/>
            <a:r>
              <a:rPr lang="ja-JP" altLang="en-US" sz="1200" dirty="0">
                <a:latin typeface="BIZ UDPゴシック" panose="020B0400000000000000" pitchFamily="50" charset="-128"/>
                <a:ea typeface="BIZ UDPゴシック" panose="020B0400000000000000" pitchFamily="50" charset="-128"/>
              </a:rPr>
              <a:t>手続</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041849A-B7DA-F9D9-ED9A-3312B5DBA57C}"/>
              </a:ext>
            </a:extLst>
          </p:cNvPr>
          <p:cNvSpPr txBox="1"/>
          <p:nvPr/>
        </p:nvSpPr>
        <p:spPr>
          <a:xfrm>
            <a:off x="-6350" y="535191"/>
            <a:ext cx="919428" cy="276999"/>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（記載例）</a:t>
            </a:r>
          </a:p>
        </p:txBody>
      </p:sp>
      <p:cxnSp>
        <p:nvCxnSpPr>
          <p:cNvPr id="17" name="直線矢印コネクタ 16">
            <a:extLst>
              <a:ext uri="{FF2B5EF4-FFF2-40B4-BE49-F238E27FC236}">
                <a16:creationId xmlns:a16="http://schemas.microsoft.com/office/drawing/2014/main" id="{D0E4FAFD-1783-5FC9-CAB5-088B246C8FF8}"/>
              </a:ext>
            </a:extLst>
          </p:cNvPr>
          <p:cNvCxnSpPr>
            <a:cxnSpLocks/>
          </p:cNvCxnSpPr>
          <p:nvPr/>
        </p:nvCxnSpPr>
        <p:spPr>
          <a:xfrm>
            <a:off x="10512841" y="1266768"/>
            <a:ext cx="1119912"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9" name="テキスト ボックス 18">
            <a:extLst>
              <a:ext uri="{FF2B5EF4-FFF2-40B4-BE49-F238E27FC236}">
                <a16:creationId xmlns:a16="http://schemas.microsoft.com/office/drawing/2014/main" id="{A1640074-ADBF-1AE7-1910-6CFD6B6441D8}"/>
              </a:ext>
            </a:extLst>
          </p:cNvPr>
          <p:cNvSpPr txBox="1"/>
          <p:nvPr/>
        </p:nvSpPr>
        <p:spPr>
          <a:xfrm>
            <a:off x="10738197" y="997548"/>
            <a:ext cx="669199" cy="276999"/>
          </a:xfrm>
          <a:prstGeom prst="rect">
            <a:avLst/>
          </a:prstGeom>
          <a:noFill/>
        </p:spPr>
        <p:txBody>
          <a:bodyPr wrap="square" rtlCol="0">
            <a:spAutoFit/>
          </a:bodyPr>
          <a:lstStyle/>
          <a:p>
            <a:pPr algn="ctr"/>
            <a:r>
              <a:rPr lang="ja-JP" altLang="en-US" sz="1200" dirty="0">
                <a:latin typeface="BIZ UDPゴシック" panose="020B0400000000000000" pitchFamily="50" charset="-128"/>
                <a:ea typeface="BIZ UDPゴシック" panose="020B0400000000000000" pitchFamily="50" charset="-128"/>
              </a:rPr>
              <a:t>待ち</a:t>
            </a:r>
            <a:endParaRPr kumimoji="1" lang="ja-JP" altLang="en-US" sz="1200" dirty="0">
              <a:latin typeface="BIZ UDPゴシック" panose="020B0400000000000000" pitchFamily="50" charset="-128"/>
              <a:ea typeface="BIZ UDPゴシック" panose="020B0400000000000000" pitchFamily="50" charset="-128"/>
            </a:endParaRPr>
          </a:p>
        </p:txBody>
      </p:sp>
      <p:cxnSp>
        <p:nvCxnSpPr>
          <p:cNvPr id="30" name="直線矢印コネクタ 29">
            <a:extLst>
              <a:ext uri="{FF2B5EF4-FFF2-40B4-BE49-F238E27FC236}">
                <a16:creationId xmlns:a16="http://schemas.microsoft.com/office/drawing/2014/main" id="{BBCB2D90-269D-B903-DD25-B32E0F6409B0}"/>
              </a:ext>
            </a:extLst>
          </p:cNvPr>
          <p:cNvCxnSpPr>
            <a:cxnSpLocks/>
          </p:cNvCxnSpPr>
          <p:nvPr/>
        </p:nvCxnSpPr>
        <p:spPr>
          <a:xfrm>
            <a:off x="4745785" y="1289617"/>
            <a:ext cx="1134315"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5" name="テキスト ボックス 34">
            <a:extLst>
              <a:ext uri="{FF2B5EF4-FFF2-40B4-BE49-F238E27FC236}">
                <a16:creationId xmlns:a16="http://schemas.microsoft.com/office/drawing/2014/main" id="{4DD51487-1BD1-37F1-46CC-D87F924B5DE8}"/>
              </a:ext>
            </a:extLst>
          </p:cNvPr>
          <p:cNvSpPr txBox="1"/>
          <p:nvPr/>
        </p:nvSpPr>
        <p:spPr>
          <a:xfrm>
            <a:off x="4816621" y="1020397"/>
            <a:ext cx="669199" cy="276999"/>
          </a:xfrm>
          <a:prstGeom prst="rect">
            <a:avLst/>
          </a:prstGeom>
          <a:noFill/>
        </p:spPr>
        <p:txBody>
          <a:bodyPr wrap="square" rtlCol="0">
            <a:spAutoFit/>
          </a:bodyPr>
          <a:lstStyle/>
          <a:p>
            <a:pPr algn="ctr"/>
            <a:r>
              <a:rPr lang="ja-JP" altLang="en-US" sz="1200" dirty="0">
                <a:latin typeface="BIZ UDPゴシック" panose="020B0400000000000000" pitchFamily="50" charset="-128"/>
                <a:ea typeface="BIZ UDPゴシック" panose="020B0400000000000000" pitchFamily="50" charset="-128"/>
              </a:rPr>
              <a:t>待ち</a:t>
            </a:r>
            <a:endParaRPr kumimoji="1" lang="ja-JP" altLang="en-US" sz="1200" dirty="0">
              <a:latin typeface="BIZ UDPゴシック" panose="020B0400000000000000" pitchFamily="50" charset="-128"/>
              <a:ea typeface="BIZ UDPゴシック" panose="020B0400000000000000" pitchFamily="50" charset="-128"/>
            </a:endParaRPr>
          </a:p>
        </p:txBody>
      </p:sp>
      <p:cxnSp>
        <p:nvCxnSpPr>
          <p:cNvPr id="41" name="直線矢印コネクタ 40">
            <a:extLst>
              <a:ext uri="{FF2B5EF4-FFF2-40B4-BE49-F238E27FC236}">
                <a16:creationId xmlns:a16="http://schemas.microsoft.com/office/drawing/2014/main" id="{DEF78E77-674B-1808-5E80-BB837861A031}"/>
              </a:ext>
            </a:extLst>
          </p:cNvPr>
          <p:cNvCxnSpPr>
            <a:cxnSpLocks/>
          </p:cNvCxnSpPr>
          <p:nvPr/>
        </p:nvCxnSpPr>
        <p:spPr>
          <a:xfrm>
            <a:off x="5880100" y="1274547"/>
            <a:ext cx="1892300"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52" name="テキスト ボックス 51">
            <a:extLst>
              <a:ext uri="{FF2B5EF4-FFF2-40B4-BE49-F238E27FC236}">
                <a16:creationId xmlns:a16="http://schemas.microsoft.com/office/drawing/2014/main" id="{073CCB34-37F8-255D-F42D-CD58486BF6C7}"/>
              </a:ext>
            </a:extLst>
          </p:cNvPr>
          <p:cNvSpPr txBox="1"/>
          <p:nvPr/>
        </p:nvSpPr>
        <p:spPr>
          <a:xfrm>
            <a:off x="6243207" y="1007483"/>
            <a:ext cx="1132121" cy="276999"/>
          </a:xfrm>
          <a:prstGeom prst="rect">
            <a:avLst/>
          </a:prstGeom>
          <a:noFill/>
        </p:spPr>
        <p:txBody>
          <a:bodyPr wrap="square" rtlCol="0">
            <a:spAutoFit/>
          </a:bodyPr>
          <a:lstStyle/>
          <a:p>
            <a:pPr algn="ctr"/>
            <a:r>
              <a:rPr lang="ja-JP" altLang="en-US" sz="1200" dirty="0">
                <a:latin typeface="BIZ UDPゴシック" panose="020B0400000000000000" pitchFamily="50" charset="-128"/>
                <a:ea typeface="BIZ UDPゴシック" panose="020B0400000000000000" pitchFamily="50" charset="-128"/>
              </a:rPr>
              <a:t>手続</a:t>
            </a:r>
            <a:endParaRPr kumimoji="1" lang="ja-JP" altLang="en-US"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83208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C6DAD1B-CC64-F0D2-6148-33753F5B7AAC}"/>
              </a:ext>
            </a:extLst>
          </p:cNvPr>
          <p:cNvSpPr/>
          <p:nvPr/>
        </p:nvSpPr>
        <p:spPr>
          <a:xfrm>
            <a:off x="0" y="0"/>
            <a:ext cx="1959429" cy="653143"/>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t>体験調査記録表</a:t>
            </a:r>
            <a:endParaRPr lang="en-US" altLang="ja-JP" dirty="0"/>
          </a:p>
          <a:p>
            <a:pPr algn="ctr"/>
            <a:r>
              <a:rPr kumimoji="1" lang="ja-JP" altLang="en-US" dirty="0"/>
              <a:t>まとめシート</a:t>
            </a:r>
          </a:p>
        </p:txBody>
      </p:sp>
      <p:graphicFrame>
        <p:nvGraphicFramePr>
          <p:cNvPr id="2" name="表 2">
            <a:extLst>
              <a:ext uri="{FF2B5EF4-FFF2-40B4-BE49-F238E27FC236}">
                <a16:creationId xmlns:a16="http://schemas.microsoft.com/office/drawing/2014/main" id="{35A92495-44B4-6695-F1C1-B35006486391}"/>
              </a:ext>
            </a:extLst>
          </p:cNvPr>
          <p:cNvGraphicFramePr>
            <a:graphicFrameLocks noGrp="1"/>
          </p:cNvGraphicFramePr>
          <p:nvPr>
            <p:extLst>
              <p:ext uri="{D42A27DB-BD31-4B8C-83A1-F6EECF244321}">
                <p14:modId xmlns:p14="http://schemas.microsoft.com/office/powerpoint/2010/main" val="3956591525"/>
              </p:ext>
            </p:extLst>
          </p:nvPr>
        </p:nvGraphicFramePr>
        <p:xfrm>
          <a:off x="2032000" y="87832"/>
          <a:ext cx="9956800" cy="4469110"/>
        </p:xfrm>
        <a:graphic>
          <a:graphicData uri="http://schemas.openxmlformats.org/drawingml/2006/table">
            <a:tbl>
              <a:tblPr firstRow="1" bandRow="1">
                <a:tableStyleId>{5C22544A-7EE6-4342-B048-85BDC9FD1C3A}</a:tableStyleId>
              </a:tblPr>
              <a:tblGrid>
                <a:gridCol w="4322156">
                  <a:extLst>
                    <a:ext uri="{9D8B030D-6E8A-4147-A177-3AD203B41FA5}">
                      <a16:colId xmlns:a16="http://schemas.microsoft.com/office/drawing/2014/main" val="394496795"/>
                    </a:ext>
                  </a:extLst>
                </a:gridCol>
                <a:gridCol w="5634644">
                  <a:extLst>
                    <a:ext uri="{9D8B030D-6E8A-4147-A177-3AD203B41FA5}">
                      <a16:colId xmlns:a16="http://schemas.microsoft.com/office/drawing/2014/main" val="548073862"/>
                    </a:ext>
                  </a:extLst>
                </a:gridCol>
              </a:tblGrid>
              <a:tr h="356911">
                <a:tc>
                  <a:txBody>
                    <a:bodyPr/>
                    <a:lstStyle/>
                    <a:p>
                      <a:pPr algn="ctr"/>
                      <a:r>
                        <a:rPr kumimoji="1" lang="ja-JP" altLang="en-US" sz="1600" dirty="0">
                          <a:latin typeface="BIZ UDPゴシック" panose="020B0400000000000000" pitchFamily="50" charset="-128"/>
                          <a:ea typeface="BIZ UDPゴシック" panose="020B0400000000000000" pitchFamily="50" charset="-128"/>
                        </a:rPr>
                        <a:t>調査項目（回数）</a:t>
                      </a: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調査結果</a:t>
                      </a:r>
                    </a:p>
                  </a:txBody>
                  <a:tcPr/>
                </a:tc>
                <a:extLst>
                  <a:ext uri="{0D108BD9-81ED-4DB2-BD59-A6C34878D82A}">
                    <a16:rowId xmlns:a16="http://schemas.microsoft.com/office/drawing/2014/main" val="4247054607"/>
                  </a:ext>
                </a:extLst>
              </a:tr>
              <a:tr h="356911">
                <a:tc>
                  <a:txBody>
                    <a:bodyPr/>
                    <a:lstStyle/>
                    <a:p>
                      <a:r>
                        <a:rPr kumimoji="1" lang="ja-JP" altLang="en-US" sz="1600" b="0" dirty="0">
                          <a:solidFill>
                            <a:schemeClr val="tx1"/>
                          </a:solidFill>
                          <a:latin typeface="BIZ UDPゴシック" panose="020B0400000000000000" pitchFamily="50" charset="-128"/>
                          <a:ea typeface="BIZ UDPゴシック" panose="020B0400000000000000" pitchFamily="50" charset="-128"/>
                        </a:rPr>
                        <a:t>手続名称・手続数</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243646385"/>
                  </a:ext>
                </a:extLst>
              </a:tr>
              <a:tr h="356911">
                <a:tc>
                  <a:txBody>
                    <a:bodyPr/>
                    <a:lstStyle/>
                    <a:p>
                      <a:r>
                        <a:rPr kumimoji="1" lang="ja-JP" altLang="en-US" sz="1600" dirty="0">
                          <a:latin typeface="BIZ UDPゴシック" panose="020B0400000000000000" pitchFamily="50" charset="-128"/>
                          <a:ea typeface="BIZ UDPゴシック" panose="020B0400000000000000" pitchFamily="50" charset="-128"/>
                        </a:rPr>
                        <a:t>本人確認書類を提示した回数</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34667378"/>
                  </a:ext>
                </a:extLst>
              </a:tr>
              <a:tr h="356911">
                <a:tc>
                  <a:txBody>
                    <a:bodyPr/>
                    <a:lstStyle/>
                    <a:p>
                      <a:r>
                        <a:rPr kumimoji="1" lang="ja-JP" altLang="en-US" sz="1600" dirty="0">
                          <a:latin typeface="BIZ UDPゴシック" panose="020B0400000000000000" pitchFamily="50" charset="-128"/>
                          <a:ea typeface="BIZ UDPゴシック" panose="020B0400000000000000" pitchFamily="50" charset="-128"/>
                        </a:rPr>
                        <a:t>立ち寄った課の数</a:t>
                      </a:r>
                    </a:p>
                  </a:txBody>
                  <a:tcPr/>
                </a:tc>
                <a:tc>
                  <a:txBody>
                    <a:bodyPr/>
                    <a:lstStyle/>
                    <a:p>
                      <a:endParaRPr kumimoji="1" lang="ja-JP" altLang="en-US" sz="160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705191863"/>
                  </a:ext>
                </a:extLst>
              </a:tr>
              <a:tr h="356911">
                <a:tc>
                  <a:txBody>
                    <a:bodyPr/>
                    <a:lstStyle/>
                    <a:p>
                      <a:r>
                        <a:rPr kumimoji="1" lang="ja-JP" altLang="en-US" sz="1600" dirty="0">
                          <a:latin typeface="BIZ UDPゴシック" panose="020B0400000000000000" pitchFamily="50" charset="-128"/>
                          <a:ea typeface="BIZ UDPゴシック" panose="020B0400000000000000" pitchFamily="50" charset="-128"/>
                        </a:rPr>
                        <a:t>窓口の対応職員数</a:t>
                      </a:r>
                    </a:p>
                  </a:txBody>
                  <a:tcPr/>
                </a:tc>
                <a:tc>
                  <a:txBody>
                    <a:bodyPr/>
                    <a:lstStyle/>
                    <a:p>
                      <a:endParaRPr kumimoji="1" lang="ja-JP" altLang="en-US" sz="160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367194561"/>
                  </a:ext>
                </a:extLst>
              </a:tr>
              <a:tr h="356911">
                <a:tc>
                  <a:txBody>
                    <a:bodyPr/>
                    <a:lstStyle/>
                    <a:p>
                      <a:r>
                        <a:rPr kumimoji="1" lang="ja-JP" altLang="en-US" sz="1600" dirty="0">
                          <a:latin typeface="BIZ UDPゴシック" panose="020B0400000000000000" pitchFamily="50" charset="-128"/>
                          <a:ea typeface="BIZ UDPゴシック" panose="020B0400000000000000" pitchFamily="50" charset="-128"/>
                        </a:rPr>
                        <a:t>記入した書類の枚数</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941417086"/>
                  </a:ext>
                </a:extLst>
              </a:tr>
              <a:tr h="356911">
                <a:tc>
                  <a:txBody>
                    <a:bodyPr/>
                    <a:lstStyle/>
                    <a:p>
                      <a:r>
                        <a:rPr kumimoji="1" lang="ja-JP" altLang="en-US" sz="1600" dirty="0">
                          <a:latin typeface="BIZ UDPゴシック" panose="020B0400000000000000" pitchFamily="50" charset="-128"/>
                          <a:ea typeface="BIZ UDPゴシック" panose="020B0400000000000000" pitchFamily="50" charset="-128"/>
                        </a:rPr>
                        <a:t>氏名を書いた数</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335719737"/>
                  </a:ext>
                </a:extLst>
              </a:tr>
              <a:tr h="356911">
                <a:tc>
                  <a:txBody>
                    <a:bodyPr/>
                    <a:lstStyle/>
                    <a:p>
                      <a:r>
                        <a:rPr kumimoji="1" lang="ja-JP" altLang="en-US" sz="1600" dirty="0">
                          <a:latin typeface="BIZ UDPゴシック" panose="020B0400000000000000" pitchFamily="50" charset="-128"/>
                          <a:ea typeface="BIZ UDPゴシック" panose="020B0400000000000000" pitchFamily="50" charset="-128"/>
                        </a:rPr>
                        <a:t>住所を書いた数</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377145678"/>
                  </a:ext>
                </a:extLst>
              </a:tr>
              <a:tr h="356911">
                <a:tc>
                  <a:txBody>
                    <a:bodyPr/>
                    <a:lstStyle/>
                    <a:p>
                      <a:r>
                        <a:rPr kumimoji="1" lang="ja-JP" altLang="en-US" sz="1600" dirty="0">
                          <a:latin typeface="BIZ UDPゴシック" panose="020B0400000000000000" pitchFamily="50" charset="-128"/>
                          <a:ea typeface="BIZ UDPゴシック" panose="020B0400000000000000" pitchFamily="50" charset="-128"/>
                        </a:rPr>
                        <a:t>生年月日を書いた数</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733739137"/>
                  </a:ext>
                </a:extLst>
              </a:tr>
              <a:tr h="356911">
                <a:tc>
                  <a:txBody>
                    <a:bodyPr/>
                    <a:lstStyle/>
                    <a:p>
                      <a:r>
                        <a:rPr kumimoji="1" lang="ja-JP" altLang="en-US" sz="1600" dirty="0">
                          <a:latin typeface="BIZ UDPゴシック" panose="020B0400000000000000" pitchFamily="50" charset="-128"/>
                          <a:ea typeface="BIZ UDPゴシック" panose="020B0400000000000000" pitchFamily="50" charset="-128"/>
                        </a:rPr>
                        <a:t>受取った配布物の数</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130064826"/>
                  </a:ext>
                </a:extLst>
              </a:tr>
              <a:tr h="90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BIZ UDPゴシック" panose="020B0400000000000000" pitchFamily="50" charset="-128"/>
                          <a:ea typeface="BIZ UDPゴシック" panose="020B0400000000000000" pitchFamily="50" charset="-128"/>
                        </a:rPr>
                        <a:t>課題と感じたポイント、気付いたこと</a:t>
                      </a:r>
                    </a:p>
                    <a:p>
                      <a:endParaRPr kumimoji="1" lang="ja-JP" altLang="en-US" sz="16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22460006"/>
                  </a:ext>
                </a:extLst>
              </a:tr>
            </a:tbl>
          </a:graphicData>
        </a:graphic>
      </p:graphicFrame>
      <p:sp>
        <p:nvSpPr>
          <p:cNvPr id="3" name="吹き出し: 四角形 2">
            <a:extLst>
              <a:ext uri="{FF2B5EF4-FFF2-40B4-BE49-F238E27FC236}">
                <a16:creationId xmlns:a16="http://schemas.microsoft.com/office/drawing/2014/main" id="{BED302A5-0E71-8126-3645-75AAD197A66F}"/>
              </a:ext>
            </a:extLst>
          </p:cNvPr>
          <p:cNvSpPr/>
          <p:nvPr/>
        </p:nvSpPr>
        <p:spPr>
          <a:xfrm>
            <a:off x="6681311" y="2679801"/>
            <a:ext cx="4930956" cy="1182029"/>
          </a:xfrm>
          <a:prstGeom prst="wedgeRectCallout">
            <a:avLst>
              <a:gd name="adj1" fmla="val -59453"/>
              <a:gd name="adj2" fmla="val -38087"/>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各自治体で必要な調査項目を検討し、適宜修正の上、本様式をご活用ください。</a:t>
            </a:r>
          </a:p>
        </p:txBody>
      </p:sp>
      <p:graphicFrame>
        <p:nvGraphicFramePr>
          <p:cNvPr id="5" name="表 2">
            <a:extLst>
              <a:ext uri="{FF2B5EF4-FFF2-40B4-BE49-F238E27FC236}">
                <a16:creationId xmlns:a16="http://schemas.microsoft.com/office/drawing/2014/main" id="{4C2616B8-7D30-ED22-0E5B-968F1A1870F5}"/>
              </a:ext>
            </a:extLst>
          </p:cNvPr>
          <p:cNvGraphicFramePr>
            <a:graphicFrameLocks noGrp="1"/>
          </p:cNvGraphicFramePr>
          <p:nvPr>
            <p:extLst>
              <p:ext uri="{D42A27DB-BD31-4B8C-83A1-F6EECF244321}">
                <p14:modId xmlns:p14="http://schemas.microsoft.com/office/powerpoint/2010/main" val="1411190812"/>
              </p:ext>
            </p:extLst>
          </p:nvPr>
        </p:nvGraphicFramePr>
        <p:xfrm>
          <a:off x="2032000" y="4373455"/>
          <a:ext cx="9956800" cy="2346960"/>
        </p:xfrm>
        <a:graphic>
          <a:graphicData uri="http://schemas.openxmlformats.org/drawingml/2006/table">
            <a:tbl>
              <a:tblPr firstRow="1" bandRow="1">
                <a:tableStyleId>{5C22544A-7EE6-4342-B048-85BDC9FD1C3A}</a:tableStyleId>
              </a:tblPr>
              <a:tblGrid>
                <a:gridCol w="4322156">
                  <a:extLst>
                    <a:ext uri="{9D8B030D-6E8A-4147-A177-3AD203B41FA5}">
                      <a16:colId xmlns:a16="http://schemas.microsoft.com/office/drawing/2014/main" val="394496795"/>
                    </a:ext>
                  </a:extLst>
                </a:gridCol>
                <a:gridCol w="5634644">
                  <a:extLst>
                    <a:ext uri="{9D8B030D-6E8A-4147-A177-3AD203B41FA5}">
                      <a16:colId xmlns:a16="http://schemas.microsoft.com/office/drawing/2014/main" val="548073862"/>
                    </a:ext>
                  </a:extLst>
                </a:gridCol>
              </a:tblGrid>
              <a:tr h="246607">
                <a:tc>
                  <a:txBody>
                    <a:bodyPr/>
                    <a:lstStyle/>
                    <a:p>
                      <a:pPr algn="ctr"/>
                      <a:r>
                        <a:rPr kumimoji="1" lang="ja-JP" altLang="en-US" sz="1600" dirty="0">
                          <a:latin typeface="BIZ UDPゴシック" panose="020B0400000000000000" pitchFamily="50" charset="-128"/>
                          <a:ea typeface="BIZ UDPゴシック" panose="020B0400000000000000" pitchFamily="50" charset="-128"/>
                        </a:rPr>
                        <a:t>調査項目（時間）</a:t>
                      </a:r>
                    </a:p>
                  </a:txBody>
                  <a:tcPr/>
                </a:tc>
                <a:tc>
                  <a:txBody>
                    <a:bodyPr/>
                    <a:lstStyle/>
                    <a:p>
                      <a:pPr algn="ctr"/>
                      <a:r>
                        <a:rPr kumimoji="1" lang="ja-JP" altLang="en-US" sz="1600" dirty="0">
                          <a:latin typeface="BIZ UDPゴシック" panose="020B0400000000000000" pitchFamily="50" charset="-128"/>
                          <a:ea typeface="BIZ UDPゴシック" panose="020B0400000000000000" pitchFamily="50" charset="-128"/>
                        </a:rPr>
                        <a:t>調査結果</a:t>
                      </a:r>
                    </a:p>
                  </a:txBody>
                  <a:tcPr/>
                </a:tc>
                <a:extLst>
                  <a:ext uri="{0D108BD9-81ED-4DB2-BD59-A6C34878D82A}">
                    <a16:rowId xmlns:a16="http://schemas.microsoft.com/office/drawing/2014/main" val="4247054607"/>
                  </a:ext>
                </a:extLst>
              </a:tr>
              <a:tr h="246607">
                <a:tc>
                  <a:txBody>
                    <a:bodyPr/>
                    <a:lstStyle/>
                    <a:p>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合計</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申請書記入時間</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145035069"/>
                  </a:ext>
                </a:extLst>
              </a:tr>
              <a:tr h="246607">
                <a:tc>
                  <a:txBody>
                    <a:bodyPr/>
                    <a:lstStyle/>
                    <a:p>
                      <a:r>
                        <a:rPr kumimoji="1" lang="en-US" altLang="ja-JP" sz="1600" b="0" dirty="0">
                          <a:solidFill>
                            <a:schemeClr val="tx1"/>
                          </a:solidFill>
                          <a:latin typeface="BIZ UDPゴシック" panose="020B0400000000000000" pitchFamily="50" charset="-128"/>
                          <a:ea typeface="BIZ UDPゴシック" panose="020B0400000000000000" pitchFamily="50" charset="-128"/>
                        </a:rPr>
                        <a:t>(</a:t>
                      </a:r>
                      <a:r>
                        <a:rPr kumimoji="1" lang="ja-JP" altLang="en-US" sz="1600" b="0" dirty="0">
                          <a:solidFill>
                            <a:schemeClr val="tx1"/>
                          </a:solidFill>
                          <a:latin typeface="BIZ UDPゴシック" panose="020B0400000000000000" pitchFamily="50" charset="-128"/>
                          <a:ea typeface="BIZ UDPゴシック" panose="020B0400000000000000" pitchFamily="50" charset="-128"/>
                        </a:rPr>
                        <a:t>合計</a:t>
                      </a:r>
                      <a:r>
                        <a:rPr kumimoji="1" lang="en-US" altLang="ja-JP" sz="1600" b="0" dirty="0">
                          <a:solidFill>
                            <a:schemeClr val="tx1"/>
                          </a:solidFill>
                          <a:latin typeface="BIZ UDPゴシック" panose="020B0400000000000000" pitchFamily="50" charset="-128"/>
                          <a:ea typeface="BIZ UDPゴシック" panose="020B0400000000000000" pitchFamily="50" charset="-128"/>
                        </a:rPr>
                        <a:t>)</a:t>
                      </a:r>
                      <a:r>
                        <a:rPr kumimoji="1" lang="ja-JP" altLang="en-US" sz="1600" b="0" dirty="0">
                          <a:solidFill>
                            <a:schemeClr val="tx1"/>
                          </a:solidFill>
                          <a:latin typeface="BIZ UDPゴシック" panose="020B0400000000000000" pitchFamily="50" charset="-128"/>
                          <a:ea typeface="BIZ UDPゴシック" panose="020B0400000000000000" pitchFamily="50" charset="-128"/>
                        </a:rPr>
                        <a:t>受付前待ち時間</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681342656"/>
                  </a:ext>
                </a:extLst>
              </a:tr>
              <a:tr h="2466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BIZ UDPゴシック" panose="020B0400000000000000" pitchFamily="50" charset="-128"/>
                          <a:ea typeface="BIZ UDPゴシック" panose="020B0400000000000000" pitchFamily="50" charset="-128"/>
                        </a:rPr>
                        <a:t>(</a:t>
                      </a:r>
                      <a:r>
                        <a:rPr kumimoji="1" lang="ja-JP" altLang="en-US" sz="1600" b="0" dirty="0">
                          <a:solidFill>
                            <a:schemeClr val="tx1"/>
                          </a:solidFill>
                          <a:latin typeface="BIZ UDPゴシック" panose="020B0400000000000000" pitchFamily="50" charset="-128"/>
                          <a:ea typeface="BIZ UDPゴシック" panose="020B0400000000000000" pitchFamily="50" charset="-128"/>
                        </a:rPr>
                        <a:t>合計</a:t>
                      </a:r>
                      <a:r>
                        <a:rPr kumimoji="1" lang="en-US" altLang="ja-JP" sz="1600" b="0" dirty="0">
                          <a:solidFill>
                            <a:schemeClr val="tx1"/>
                          </a:solidFill>
                          <a:latin typeface="BIZ UDPゴシック" panose="020B0400000000000000" pitchFamily="50" charset="-128"/>
                          <a:ea typeface="BIZ UDPゴシック" panose="020B0400000000000000" pitchFamily="50" charset="-128"/>
                        </a:rPr>
                        <a:t>)</a:t>
                      </a:r>
                      <a:r>
                        <a:rPr kumimoji="1" lang="ja-JP" altLang="en-US" sz="1600" b="0" dirty="0">
                          <a:solidFill>
                            <a:schemeClr val="tx1"/>
                          </a:solidFill>
                          <a:latin typeface="BIZ UDPゴシック" panose="020B0400000000000000" pitchFamily="50" charset="-128"/>
                          <a:ea typeface="BIZ UDPゴシック" panose="020B0400000000000000" pitchFamily="50" charset="-128"/>
                        </a:rPr>
                        <a:t>受付後待ち時間</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371117046"/>
                  </a:ext>
                </a:extLst>
              </a:tr>
              <a:tr h="246607">
                <a:tc>
                  <a:txBody>
                    <a:bodyPr/>
                    <a:lstStyle/>
                    <a:p>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合計</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手続時間</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679185177"/>
                  </a:ext>
                </a:extLst>
              </a:tr>
              <a:tr h="246607">
                <a:tc>
                  <a:txBody>
                    <a:bodyPr/>
                    <a:lstStyle/>
                    <a:p>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合計</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移動時間</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976303954"/>
                  </a:ext>
                </a:extLst>
              </a:tr>
              <a:tr h="246607">
                <a:tc>
                  <a:txBody>
                    <a:bodyPr/>
                    <a:lstStyle/>
                    <a:p>
                      <a:r>
                        <a:rPr kumimoji="1" lang="ja-JP" altLang="en-US" sz="1600" dirty="0">
                          <a:latin typeface="BIZ UDPゴシック" panose="020B0400000000000000" pitchFamily="50" charset="-128"/>
                          <a:ea typeface="BIZ UDPゴシック" panose="020B0400000000000000" pitchFamily="50" charset="-128"/>
                        </a:rPr>
                        <a:t>退庁までの時間</a:t>
                      </a:r>
                    </a:p>
                  </a:txBody>
                  <a:tcPr/>
                </a:tc>
                <a:tc>
                  <a:txBody>
                    <a:bodyPr/>
                    <a:lstStyle/>
                    <a:p>
                      <a:endParaRPr kumimoji="1" lang="ja-JP" altLang="en-US" sz="16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907928710"/>
                  </a:ext>
                </a:extLst>
              </a:tr>
            </a:tbl>
          </a:graphicData>
        </a:graphic>
      </p:graphicFrame>
    </p:spTree>
    <p:extLst>
      <p:ext uri="{BB962C8B-B14F-4D97-AF65-F5344CB8AC3E}">
        <p14:creationId xmlns:p14="http://schemas.microsoft.com/office/powerpoint/2010/main" val="5795709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BB684FB75E6E14894E6CAD2EBAC52D5" ma:contentTypeVersion="15" ma:contentTypeDescription="新しいドキュメントを作成します。" ma:contentTypeScope="" ma:versionID="978a6aac7d6db9e9785dc8a706eda715">
  <xsd:schema xmlns:xsd="http://www.w3.org/2001/XMLSchema" xmlns:xs="http://www.w3.org/2001/XMLSchema" xmlns:p="http://schemas.microsoft.com/office/2006/metadata/properties" xmlns:ns2="d6f419cb-c8b2-49c5-a86f-0e50649b053d" xmlns:ns3="de64e565-f0b0-4856-90c7-0bdae66761f4" targetNamespace="http://schemas.microsoft.com/office/2006/metadata/properties" ma:root="true" ma:fieldsID="4ec71109275dec00d29fcfb7aabdd09c" ns2:_="" ns3:_="">
    <xsd:import namespace="d6f419cb-c8b2-49c5-a86f-0e50649b053d"/>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_Flow_SignoffStatu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419cb-c8b2-49c5-a86f-0e50649b05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_Flow_SignoffStatus" ma:index="21" nillable="true" ma:displayName="承認の状態" ma:internalName="_x0024_Resources_x003a_core_x002c_Signoff_Status">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6f419cb-c8b2-49c5-a86f-0e50649b053d">
      <Terms xmlns="http://schemas.microsoft.com/office/infopath/2007/PartnerControls"/>
    </lcf76f155ced4ddcb4097134ff3c332f>
    <TaxCatchAll xmlns="de64e565-f0b0-4856-90c7-0bdae66761f4" xsi:nil="true"/>
    <_Flow_SignoffStatus xmlns="d6f419cb-c8b2-49c5-a86f-0e50649b053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9BA80D-1BB3-40AE-BBA3-C670C91616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f419cb-c8b2-49c5-a86f-0e50649b053d"/>
    <ds:schemaRef ds:uri="de64e565-f0b0-4856-90c7-0bdae66761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37918A-341C-4EDC-B1D5-C50F7C037E13}">
  <ds:schemaRefs>
    <ds:schemaRef ds:uri="http://www.w3.org/XML/1998/namespace"/>
    <ds:schemaRef ds:uri="http://purl.org/dc/terms/"/>
    <ds:schemaRef ds:uri="http://schemas.microsoft.com/office/2006/metadata/properties"/>
    <ds:schemaRef ds:uri="http://purl.org/dc/elements/1.1/"/>
    <ds:schemaRef ds:uri="d6f419cb-c8b2-49c5-a86f-0e50649b053d"/>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de64e565-f0b0-4856-90c7-0bdae66761f4"/>
  </ds:schemaRefs>
</ds:datastoreItem>
</file>

<file path=customXml/itemProps3.xml><?xml version="1.0" encoding="utf-8"?>
<ds:datastoreItem xmlns:ds="http://schemas.openxmlformats.org/officeDocument/2006/customXml" ds:itemID="{4C348404-3977-4C91-83B7-0E764AA322B6}">
  <ds:schemaRefs>
    <ds:schemaRef ds:uri="http://schemas.microsoft.com/sharepoint/v3/contenttype/forms"/>
  </ds:schemaRefs>
</ds:datastoreItem>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otalTime>1366</TotalTime>
  <Words>508</Words>
  <Application>Microsoft Office PowerPoint</Application>
  <PresentationFormat>ワイド画面</PresentationFormat>
  <Paragraphs>181</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BIZ UDPゴシック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Kouno, Yasunori/河野 泰憲</dc:creator>
  <cp:lastModifiedBy>岡野 航大(OKANO Kodai)</cp:lastModifiedBy>
  <cp:revision>15</cp:revision>
  <cp:lastPrinted>2024-07-05T01:51:27Z</cp:lastPrinted>
  <dcterms:created xsi:type="dcterms:W3CDTF">2024-07-02T09:42:49Z</dcterms:created>
  <dcterms:modified xsi:type="dcterms:W3CDTF">2025-05-29T02:22:34Z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7295cc1-d279-42ac-ab4d-3b0f4fece050_Enabled">
    <vt:lpwstr>true</vt:lpwstr>
  </property>
  <property fmtid="{D5CDD505-2E9C-101B-9397-08002B2CF9AE}" pid="3" name="MSIP_Label_a7295cc1-d279-42ac-ab4d-3b0f4fece050_SetDate">
    <vt:lpwstr>2024-07-02T10:06:53Z</vt:lpwstr>
  </property>
  <property fmtid="{D5CDD505-2E9C-101B-9397-08002B2CF9AE}" pid="4" name="MSIP_Label_a7295cc1-d279-42ac-ab4d-3b0f4fece050_Method">
    <vt:lpwstr>Standard</vt:lpwstr>
  </property>
  <property fmtid="{D5CDD505-2E9C-101B-9397-08002B2CF9AE}" pid="5" name="MSIP_Label_a7295cc1-d279-42ac-ab4d-3b0f4fece050_Name">
    <vt:lpwstr>FUJITSU-RESTRICTED​</vt:lpwstr>
  </property>
  <property fmtid="{D5CDD505-2E9C-101B-9397-08002B2CF9AE}" pid="6" name="MSIP_Label_a7295cc1-d279-42ac-ab4d-3b0f4fece050_SiteId">
    <vt:lpwstr>a19f121d-81e1-4858-a9d8-736e267fd4c7</vt:lpwstr>
  </property>
  <property fmtid="{D5CDD505-2E9C-101B-9397-08002B2CF9AE}" pid="7" name="MSIP_Label_a7295cc1-d279-42ac-ab4d-3b0f4fece050_ActionId">
    <vt:lpwstr>b2ee8f4f-2855-4a26-9b8e-0947a8f72963</vt:lpwstr>
  </property>
  <property fmtid="{D5CDD505-2E9C-101B-9397-08002B2CF9AE}" pid="8" name="MSIP_Label_a7295cc1-d279-42ac-ab4d-3b0f4fece050_ContentBits">
    <vt:lpwstr>0</vt:lpwstr>
  </property>
  <property fmtid="{D5CDD505-2E9C-101B-9397-08002B2CF9AE}" pid="9" name="ContentTypeId">
    <vt:lpwstr>0x0101004BB684FB75E6E14894E6CAD2EBAC52D5</vt:lpwstr>
  </property>
  <property fmtid="{D5CDD505-2E9C-101B-9397-08002B2CF9AE}" pid="10" name="MediaServiceImageTags">
    <vt:lpwstr/>
  </property>
</Properties>
</file>