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2C5861-9B40-85A6-D98C-C26F41210789}" name="Kouno, Yasunori/河野 泰憲" initials="泰河" userId="S::kouno.yasunori@jp.fujitsu.com::a2ad43bd-f54e-4002-85f1-ff9d29ac6de1" providerId="AD"/>
  <p188:author id="{29D05ACD-FCAB-77DF-0D07-591C385AA044}" name="小川 恭平(OGAWA Kyohei)" initials="恭小" userId="S::k4.ogawa@soumu.go.jp::0135e82c-f0a4-4566-ae94-e9de6d91b8d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岡野 航大(OKANO Kodai)" userId="21306422-c818-4d18-bbae-0941a59c2428" providerId="ADAL" clId="{12548F10-332A-4F50-A7DE-B20229BA1DA1}"/>
    <pc:docChg chg="modSld">
      <pc:chgData name="岡野 航大(OKANO Kodai)" userId="21306422-c818-4d18-bbae-0941a59c2428" providerId="ADAL" clId="{12548F10-332A-4F50-A7DE-B20229BA1DA1}" dt="2025-05-27T10:10:12.329" v="1" actId="113"/>
      <pc:docMkLst>
        <pc:docMk/>
      </pc:docMkLst>
      <pc:sldChg chg="modSp mod">
        <pc:chgData name="岡野 航大(OKANO Kodai)" userId="21306422-c818-4d18-bbae-0941a59c2428" providerId="ADAL" clId="{12548F10-332A-4F50-A7DE-B20229BA1DA1}" dt="2025-05-27T10:10:12.329" v="1" actId="113"/>
        <pc:sldMkLst>
          <pc:docMk/>
          <pc:sldMk cId="2919427343" sldId="257"/>
        </pc:sldMkLst>
        <pc:spChg chg="mod">
          <ac:chgData name="岡野 航大(OKANO Kodai)" userId="21306422-c818-4d18-bbae-0941a59c2428" providerId="ADAL" clId="{12548F10-332A-4F50-A7DE-B20229BA1DA1}" dt="2025-05-27T10:10:12.329" v="1" actId="113"/>
          <ac:spMkLst>
            <pc:docMk/>
            <pc:sldMk cId="2919427343" sldId="257"/>
            <ac:spMk id="6" creationId="{AD911E22-8226-DD84-5E64-B53713651B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3528A-F15C-A06F-D461-0CAA296E2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58BC22-C568-582C-BA48-F30D3E0BC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2A75DF-6E13-EEB6-0E84-E2C1D129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3448A5-B5D4-FA44-0B4E-6B1C19F3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22C45F-6146-26A6-533D-A139706C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73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D26528-41D9-0627-2C8F-B79BE3867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8DEF5C-E7AD-1762-54B2-AF15E506D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ED78A6-7434-F1DC-E1D5-124F6594B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8D39F5-A6CC-8321-FF55-086026E1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95505-EE63-0A63-E4A6-A2F241E8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53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86AAD4-9FD4-8DAD-0240-FF703BC8A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DADF85-B396-7512-EDBC-44F9C4C0A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54F21B-69CF-9D71-3854-644D6AA45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F972C5-2F9E-D346-CB6B-D3863EB0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DAE10B-A1A7-2892-8DA5-614FCAFC6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95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7EA66-6B0E-2A29-272A-B71B17FB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FE9362-8D0C-38F7-04E6-187271362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858ED6-31FA-CB36-369C-C49744E0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30BC3C-4C8B-A3D0-FC9C-4551A7FD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27DA5E-C93E-026F-2D3E-624A6228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72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40EC5-DC5F-6076-C2C5-71DEB9A7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68C73C-A585-0AB2-F3DD-7C54B3E44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298560-A719-F74B-2F27-2357F1125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664A5-C92A-FA1F-73F3-5E35D363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9A294-351E-74E8-FA05-0FA36500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24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6B7131-EDA9-7869-CF17-DFA38003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61FF72-1CDB-91B0-7185-46DC629D4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13FF40-7094-5F94-97B8-4C9987395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F46A76-0B67-D31C-2C81-7C427E6F7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2A1405-E004-39AC-D558-E3E26BFE3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473782-ED15-4985-AF43-E485142FD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34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857FA-EBD9-B6E9-1DC8-412ABF23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7DC286-0752-1DB8-8EE6-9C9679A56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9EE526-8C82-74B2-92D1-C13EF4E55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B4F5FE-D458-90DB-ADDE-232B32A12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DE37E4C-5816-38AC-BB7C-D745EEB09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1C6D44D-BA78-9347-F8B0-12E586C76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1BE8847-C356-7BA2-3FB1-AE45D7BEA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812956F-409D-E1DC-3FFC-D1E06DB8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78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B701D8-2A39-0B60-7542-496947A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15006F-D610-4E74-52AB-E97D467FB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B1C8F4-7E5A-B028-6D37-8EF215001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0B6D21-A311-5554-25A6-B2E2AF8FB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74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E91DBC3-ED81-54BE-C1E7-F1016474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674FD4-4620-6E56-EC1D-17C374C3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43E996-913B-AB5E-AA10-DFDCF337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05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45EC3-A15E-7820-871F-8DAF619EF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FE7E97-4736-3651-BE37-22C5A3555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9FF4A9-91DC-9816-64B2-E1077E3BF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A7D8D0-1B53-D33A-0911-8F001FED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09F621-535C-4CA6-CBF4-7CF9CCE80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DD75BB-A21F-8CA6-A2D0-84AF448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56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6D5E7C-2D58-C5B8-5275-40A64434E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86FC17-2AB7-D9DB-0B02-8C572F493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B719AB-E4F0-41BF-464D-1E8269297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27A561-2243-2AF1-1087-A7003F13C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A997AD-9DB3-8FE5-A971-0B4BD0A23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DEEA59-7B57-3BC6-F345-731733FF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77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CEDDC3-1307-21F7-1C9C-5B39EA78E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F1AD94-53C6-1E61-40C8-6CCDB16BA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5969A8-77B4-D9B2-AFF9-1826490F0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24207-8547-4B48-9412-653DF190A8BB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5BAE66-F06E-16AE-67CE-BC4275E73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6F02B1-E8CA-D09A-EC3D-7D043F29C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1799-CF29-4D1E-B833-E8489F276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45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C6DAD1B-CC64-F0D2-6148-33753F5B7AAC}"/>
              </a:ext>
            </a:extLst>
          </p:cNvPr>
          <p:cNvSpPr/>
          <p:nvPr/>
        </p:nvSpPr>
        <p:spPr>
          <a:xfrm>
            <a:off x="1" y="1"/>
            <a:ext cx="2050180" cy="54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カスタマー</a:t>
            </a:r>
            <a:endParaRPr lang="en-US" altLang="ja-JP" dirty="0"/>
          </a:p>
          <a:p>
            <a:pPr algn="ctr"/>
            <a:r>
              <a:rPr lang="ja-JP" altLang="en-US" dirty="0"/>
              <a:t>ジャーニーマップ</a:t>
            </a:r>
            <a:endParaRPr kumimoji="1"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9AC30A37-1F8F-2C8A-8D9A-54E5C2F67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43205"/>
              </p:ext>
            </p:extLst>
          </p:nvPr>
        </p:nvGraphicFramePr>
        <p:xfrm>
          <a:off x="1291648" y="777413"/>
          <a:ext cx="1052738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349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000805547"/>
                    </a:ext>
                  </a:extLst>
                </a:gridCol>
                <a:gridCol w="3635476">
                  <a:extLst>
                    <a:ext uri="{9D8B030D-6E8A-4147-A177-3AD203B41FA5}">
                      <a16:colId xmlns:a16="http://schemas.microsoft.com/office/drawing/2014/main" val="548073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サービスを受ける前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サービスを享受中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サービスを受けた後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自宅・会社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46385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683C3E97-2116-03AF-5144-22667FCA9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902405"/>
              </p:ext>
            </p:extLst>
          </p:nvPr>
        </p:nvGraphicFramePr>
        <p:xfrm>
          <a:off x="1291648" y="1549303"/>
          <a:ext cx="1052627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175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  <a:gridCol w="1814538">
                  <a:extLst>
                    <a:ext uri="{9D8B030D-6E8A-4147-A177-3AD203B41FA5}">
                      <a16:colId xmlns:a16="http://schemas.microsoft.com/office/drawing/2014/main" val="1291120592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189330888"/>
                    </a:ext>
                  </a:extLst>
                </a:gridCol>
                <a:gridCol w="3636000">
                  <a:extLst>
                    <a:ext uri="{9D8B030D-6E8A-4147-A177-3AD203B41FA5}">
                      <a16:colId xmlns:a16="http://schemas.microsoft.com/office/drawing/2014/main" val="548073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情報入手方法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移動手段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サービスを受ける場所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移動手段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46385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2722811-60CA-C328-06FD-4EE51743DAEB}"/>
              </a:ext>
            </a:extLst>
          </p:cNvPr>
          <p:cNvSpPr/>
          <p:nvPr/>
        </p:nvSpPr>
        <p:spPr>
          <a:xfrm>
            <a:off x="2182379" y="149233"/>
            <a:ext cx="5338619" cy="3111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手続名：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5" name="表 2">
            <a:extLst>
              <a:ext uri="{FF2B5EF4-FFF2-40B4-BE49-F238E27FC236}">
                <a16:creationId xmlns:a16="http://schemas.microsoft.com/office/drawing/2014/main" id="{7BE91A46-9E63-18B6-B8BD-7C16FCF16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48821"/>
              </p:ext>
            </p:extLst>
          </p:nvPr>
        </p:nvGraphicFramePr>
        <p:xfrm>
          <a:off x="192522" y="777413"/>
          <a:ext cx="102667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677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場面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場所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46385"/>
                  </a:ext>
                </a:extLst>
              </a:tr>
            </a:tbl>
          </a:graphicData>
        </a:graphic>
      </p:graphicFrame>
      <p:graphicFrame>
        <p:nvGraphicFramePr>
          <p:cNvPr id="16" name="表 2">
            <a:extLst>
              <a:ext uri="{FF2B5EF4-FFF2-40B4-BE49-F238E27FC236}">
                <a16:creationId xmlns:a16="http://schemas.microsoft.com/office/drawing/2014/main" id="{5BEF25BB-1A7D-91BD-D482-02AF26242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737137"/>
              </p:ext>
            </p:extLst>
          </p:nvPr>
        </p:nvGraphicFramePr>
        <p:xfrm>
          <a:off x="192522" y="1549302"/>
          <a:ext cx="1026678" cy="741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678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</a:tblGrid>
              <a:tr h="7416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タッチポイント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</a:tbl>
          </a:graphicData>
        </a:graphic>
      </p:graphicFrame>
      <p:graphicFrame>
        <p:nvGraphicFramePr>
          <p:cNvPr id="17" name="表 2">
            <a:extLst>
              <a:ext uri="{FF2B5EF4-FFF2-40B4-BE49-F238E27FC236}">
                <a16:creationId xmlns:a16="http://schemas.microsoft.com/office/drawing/2014/main" id="{C6FB4CBC-F06A-0828-C62D-ED1458E13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055086"/>
              </p:ext>
            </p:extLst>
          </p:nvPr>
        </p:nvGraphicFramePr>
        <p:xfrm>
          <a:off x="192522" y="2319941"/>
          <a:ext cx="1026678" cy="1297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678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</a:tblGrid>
              <a:tr h="1297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</a:tbl>
          </a:graphicData>
        </a:graphic>
      </p:graphicFrame>
      <p:graphicFrame>
        <p:nvGraphicFramePr>
          <p:cNvPr id="19" name="表 2">
            <a:extLst>
              <a:ext uri="{FF2B5EF4-FFF2-40B4-BE49-F238E27FC236}">
                <a16:creationId xmlns:a16="http://schemas.microsoft.com/office/drawing/2014/main" id="{510D84DA-34AF-D1D6-BC01-069FEFA95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51552"/>
              </p:ext>
            </p:extLst>
          </p:nvPr>
        </p:nvGraphicFramePr>
        <p:xfrm>
          <a:off x="192522" y="4396281"/>
          <a:ext cx="1026678" cy="1137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678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</a:tblGrid>
              <a:tr h="11379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＋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感情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19B3BEAD-1958-C9E7-254B-E89FC80D2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344944"/>
              </p:ext>
            </p:extLst>
          </p:nvPr>
        </p:nvGraphicFramePr>
        <p:xfrm>
          <a:off x="1291648" y="2321190"/>
          <a:ext cx="10526277" cy="129794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16175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  <a:gridCol w="1814538">
                  <a:extLst>
                    <a:ext uri="{9D8B030D-6E8A-4147-A177-3AD203B41FA5}">
                      <a16:colId xmlns:a16="http://schemas.microsoft.com/office/drawing/2014/main" val="1291120592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189330888"/>
                    </a:ext>
                  </a:extLst>
                </a:gridCol>
                <a:gridCol w="3636000">
                  <a:extLst>
                    <a:ext uri="{9D8B030D-6E8A-4147-A177-3AD203B41FA5}">
                      <a16:colId xmlns:a16="http://schemas.microsoft.com/office/drawing/2014/main" val="548073862"/>
                    </a:ext>
                  </a:extLst>
                </a:gridCol>
              </a:tblGrid>
              <a:tr h="129794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916AFF1A-29C3-D416-4107-720F957B8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034364"/>
              </p:ext>
            </p:extLst>
          </p:nvPr>
        </p:nvGraphicFramePr>
        <p:xfrm>
          <a:off x="1291648" y="4391025"/>
          <a:ext cx="10526277" cy="11099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16175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  <a:gridCol w="1814538">
                  <a:extLst>
                    <a:ext uri="{9D8B030D-6E8A-4147-A177-3AD203B41FA5}">
                      <a16:colId xmlns:a16="http://schemas.microsoft.com/office/drawing/2014/main" val="1291120592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189330888"/>
                    </a:ext>
                  </a:extLst>
                </a:gridCol>
                <a:gridCol w="3636000">
                  <a:extLst>
                    <a:ext uri="{9D8B030D-6E8A-4147-A177-3AD203B41FA5}">
                      <a16:colId xmlns:a16="http://schemas.microsoft.com/office/drawing/2014/main" val="548073862"/>
                    </a:ext>
                  </a:extLst>
                </a:gridCol>
              </a:tblGrid>
              <a:tr h="554967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  <a:tr h="554967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46385"/>
                  </a:ext>
                </a:extLst>
              </a:tr>
            </a:tbl>
          </a:graphicData>
        </a:graphic>
      </p:graphicFrame>
      <p:graphicFrame>
        <p:nvGraphicFramePr>
          <p:cNvPr id="23" name="表 2">
            <a:extLst>
              <a:ext uri="{FF2B5EF4-FFF2-40B4-BE49-F238E27FC236}">
                <a16:creationId xmlns:a16="http://schemas.microsoft.com/office/drawing/2014/main" id="{87DDE9F9-C2E5-C7AD-E60D-E00B25CED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461446"/>
              </p:ext>
            </p:extLst>
          </p:nvPr>
        </p:nvGraphicFramePr>
        <p:xfrm>
          <a:off x="192522" y="5534209"/>
          <a:ext cx="1026678" cy="1304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678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</a:tblGrid>
              <a:tr h="1304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課題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</a:tbl>
          </a:graphicData>
        </a:graphic>
      </p:graphicFrame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77A9B1B2-010F-B945-D3FF-10C4D0ACD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313051"/>
              </p:ext>
            </p:extLst>
          </p:nvPr>
        </p:nvGraphicFramePr>
        <p:xfrm>
          <a:off x="1291648" y="5534208"/>
          <a:ext cx="10526277" cy="13047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16175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  <a:gridCol w="1814538">
                  <a:extLst>
                    <a:ext uri="{9D8B030D-6E8A-4147-A177-3AD203B41FA5}">
                      <a16:colId xmlns:a16="http://schemas.microsoft.com/office/drawing/2014/main" val="1291120592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189330888"/>
                    </a:ext>
                  </a:extLst>
                </a:gridCol>
                <a:gridCol w="3636000">
                  <a:extLst>
                    <a:ext uri="{9D8B030D-6E8A-4147-A177-3AD203B41FA5}">
                      <a16:colId xmlns:a16="http://schemas.microsoft.com/office/drawing/2014/main" val="548073862"/>
                    </a:ext>
                  </a:extLst>
                </a:gridCol>
              </a:tblGrid>
              <a:tr h="1304742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46385"/>
                  </a:ext>
                </a:extLst>
              </a:tr>
            </a:tbl>
          </a:graphicData>
        </a:graphic>
      </p:graphicFrame>
      <p:graphicFrame>
        <p:nvGraphicFramePr>
          <p:cNvPr id="25" name="表 2">
            <a:extLst>
              <a:ext uri="{FF2B5EF4-FFF2-40B4-BE49-F238E27FC236}">
                <a16:creationId xmlns:a16="http://schemas.microsoft.com/office/drawing/2014/main" id="{FD837A55-21B2-3EDC-4442-CDF08AFEC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795779"/>
              </p:ext>
            </p:extLst>
          </p:nvPr>
        </p:nvGraphicFramePr>
        <p:xfrm>
          <a:off x="192522" y="3649343"/>
          <a:ext cx="1026678" cy="725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678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</a:tblGrid>
              <a:tr h="725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思う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ところ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054607"/>
                  </a:ext>
                </a:extLst>
              </a:tr>
            </a:tbl>
          </a:graphicData>
        </a:graphic>
      </p:graphicFrame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72DE990F-9DCF-A109-70EC-F1D6662BF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542504"/>
              </p:ext>
            </p:extLst>
          </p:nvPr>
        </p:nvGraphicFramePr>
        <p:xfrm>
          <a:off x="1291648" y="3649342"/>
          <a:ext cx="10526277" cy="7250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16175">
                  <a:extLst>
                    <a:ext uri="{9D8B030D-6E8A-4147-A177-3AD203B41FA5}">
                      <a16:colId xmlns:a16="http://schemas.microsoft.com/office/drawing/2014/main" val="394496795"/>
                    </a:ext>
                  </a:extLst>
                </a:gridCol>
                <a:gridCol w="1814538">
                  <a:extLst>
                    <a:ext uri="{9D8B030D-6E8A-4147-A177-3AD203B41FA5}">
                      <a16:colId xmlns:a16="http://schemas.microsoft.com/office/drawing/2014/main" val="1291120592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189330888"/>
                    </a:ext>
                  </a:extLst>
                </a:gridCol>
                <a:gridCol w="3636000">
                  <a:extLst>
                    <a:ext uri="{9D8B030D-6E8A-4147-A177-3AD203B41FA5}">
                      <a16:colId xmlns:a16="http://schemas.microsoft.com/office/drawing/2014/main" val="548073862"/>
                    </a:ext>
                  </a:extLst>
                </a:gridCol>
              </a:tblGrid>
              <a:tr h="725058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46385"/>
                  </a:ext>
                </a:extLst>
              </a:tr>
            </a:tbl>
          </a:graphicData>
        </a:graphic>
      </p:graphicFrame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67A8788E-0AF5-4690-EB62-6AF0A4FD21A0}"/>
              </a:ext>
            </a:extLst>
          </p:cNvPr>
          <p:cNvSpPr/>
          <p:nvPr/>
        </p:nvSpPr>
        <p:spPr>
          <a:xfrm>
            <a:off x="1445779" y="1968500"/>
            <a:ext cx="1856221" cy="351442"/>
          </a:xfrm>
          <a:prstGeom prst="wedgeRectCallout">
            <a:avLst>
              <a:gd name="adj1" fmla="val -30937"/>
              <a:gd name="adj2" fmla="val -86538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chemeClr val="tx1"/>
                </a:solidFill>
              </a:rPr>
              <a:t>WEB</a:t>
            </a:r>
            <a:r>
              <a:rPr lang="ja-JP" altLang="en-US" sz="1600" dirty="0">
                <a:solidFill>
                  <a:schemeClr val="tx1"/>
                </a:solidFill>
              </a:rPr>
              <a:t>サイトなど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292C4AA8-185E-407A-D7C7-3196934E44BC}"/>
              </a:ext>
            </a:extLst>
          </p:cNvPr>
          <p:cNvSpPr/>
          <p:nvPr/>
        </p:nvSpPr>
        <p:spPr>
          <a:xfrm>
            <a:off x="6292647" y="1968500"/>
            <a:ext cx="1484670" cy="351442"/>
          </a:xfrm>
          <a:prstGeom prst="wedgeRectCallout">
            <a:avLst>
              <a:gd name="adj1" fmla="val -30937"/>
              <a:gd name="adj2" fmla="val -86538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役所窓口など</a:t>
            </a: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F43F9DAF-9EBE-E0BD-F63C-259A145315DD}"/>
              </a:ext>
            </a:extLst>
          </p:cNvPr>
          <p:cNvSpPr/>
          <p:nvPr/>
        </p:nvSpPr>
        <p:spPr>
          <a:xfrm>
            <a:off x="1702794" y="2518643"/>
            <a:ext cx="2922011" cy="1050927"/>
          </a:xfrm>
          <a:prstGeom prst="wedgeRectCallout">
            <a:avLst>
              <a:gd name="adj1" fmla="val -63242"/>
              <a:gd name="adj2" fmla="val -42771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申請書を探す、申請書を書くなど住民の行動を記載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11DFB46C-2D79-8E41-2B5A-FEEB13050877}"/>
              </a:ext>
            </a:extLst>
          </p:cNvPr>
          <p:cNvSpPr/>
          <p:nvPr/>
        </p:nvSpPr>
        <p:spPr>
          <a:xfrm>
            <a:off x="1702794" y="3746374"/>
            <a:ext cx="2922011" cy="615084"/>
          </a:xfrm>
          <a:prstGeom prst="wedgeRectCallout">
            <a:avLst>
              <a:gd name="adj1" fmla="val -61924"/>
              <a:gd name="adj2" fmla="val -33685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何度も氏名を書くのが面倒など住民が思うことを記載</a:t>
            </a: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E9F15AB7-7212-E1D1-AA8E-CE776B78C497}"/>
              </a:ext>
            </a:extLst>
          </p:cNvPr>
          <p:cNvSpPr/>
          <p:nvPr/>
        </p:nvSpPr>
        <p:spPr>
          <a:xfrm>
            <a:off x="1702794" y="4520832"/>
            <a:ext cx="2922011" cy="941037"/>
          </a:xfrm>
          <a:prstGeom prst="wedgeRectCallout">
            <a:avLst>
              <a:gd name="adj1" fmla="val -59618"/>
              <a:gd name="adj2" fmla="val -3615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住民の感情の変化を曲線グラフにて記載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3C2F9C58-45E5-BA0D-AEA9-73E54001EF36}"/>
              </a:ext>
            </a:extLst>
          </p:cNvPr>
          <p:cNvSpPr/>
          <p:nvPr/>
        </p:nvSpPr>
        <p:spPr>
          <a:xfrm>
            <a:off x="1702794" y="5767730"/>
            <a:ext cx="2922011" cy="941037"/>
          </a:xfrm>
          <a:prstGeom prst="wedgeRectCallout">
            <a:avLst>
              <a:gd name="adj1" fmla="val -59948"/>
              <a:gd name="adj2" fmla="val -38205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現状の課題や解決に向けた提言を記載</a:t>
            </a: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60CA2E96-1C0E-F8BC-A1B6-381376CFE919}"/>
              </a:ext>
            </a:extLst>
          </p:cNvPr>
          <p:cNvSpPr/>
          <p:nvPr/>
        </p:nvSpPr>
        <p:spPr>
          <a:xfrm>
            <a:off x="4239779" y="1182036"/>
            <a:ext cx="1413769" cy="351442"/>
          </a:xfrm>
          <a:prstGeom prst="wedgeRectCallout">
            <a:avLst>
              <a:gd name="adj1" fmla="val -36234"/>
              <a:gd name="adj2" fmla="val 103705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車、バスなど</a:t>
            </a:r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AD911E22-8226-DD84-5E64-B53713651B3E}"/>
              </a:ext>
            </a:extLst>
          </p:cNvPr>
          <p:cNvSpPr/>
          <p:nvPr/>
        </p:nvSpPr>
        <p:spPr>
          <a:xfrm>
            <a:off x="4851687" y="2534458"/>
            <a:ext cx="3712209" cy="513541"/>
          </a:xfrm>
          <a:prstGeom prst="wedgeRectCallout">
            <a:avLst>
              <a:gd name="adj1" fmla="val -94684"/>
              <a:gd name="adj2" fmla="val -24510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必要に応じて「予約の有無」欄を追加</a:t>
            </a:r>
          </a:p>
        </p:txBody>
      </p:sp>
    </p:spTree>
    <p:extLst>
      <p:ext uri="{BB962C8B-B14F-4D97-AF65-F5344CB8AC3E}">
        <p14:creationId xmlns:p14="http://schemas.microsoft.com/office/powerpoint/2010/main" val="291942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BB684FB75E6E14894E6CAD2EBAC52D5" ma:contentTypeVersion="15" ma:contentTypeDescription="新しいドキュメントを作成します。" ma:contentTypeScope="" ma:versionID="978a6aac7d6db9e9785dc8a706eda715">
  <xsd:schema xmlns:xsd="http://www.w3.org/2001/XMLSchema" xmlns:xs="http://www.w3.org/2001/XMLSchema" xmlns:p="http://schemas.microsoft.com/office/2006/metadata/properties" xmlns:ns2="d6f419cb-c8b2-49c5-a86f-0e50649b053d" xmlns:ns3="de64e565-f0b0-4856-90c7-0bdae66761f4" targetNamespace="http://schemas.microsoft.com/office/2006/metadata/properties" ma:root="true" ma:fieldsID="4ec71109275dec00d29fcfb7aabdd09c" ns2:_="" ns3:_="">
    <xsd:import namespace="d6f419cb-c8b2-49c5-a86f-0e50649b053d"/>
    <xsd:import namespace="de64e565-f0b0-4856-90c7-0bdae66761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_Flow_SignoffStatu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f419cb-c8b2-49c5-a86f-0e50649b05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0000000-0000-0000-0000-000000000000" ma:termSetId="00000000-0000-0000-0000-0000000000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e565-f0b0-4856-90c7-0bdae66761f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e3d3b76-adf0-4c14-b2d6-d1d68ed01023}" ma:internalName="TaxCatchAll" ma:showField="CatchAllData" ma:web="de64e565-f0b0-4856-90c7-0bdae6676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f419cb-c8b2-49c5-a86f-0e50649b053d">
      <Terms xmlns="http://schemas.microsoft.com/office/infopath/2007/PartnerControls"/>
    </lcf76f155ced4ddcb4097134ff3c332f>
    <TaxCatchAll xmlns="de64e565-f0b0-4856-90c7-0bdae66761f4" xsi:nil="true"/>
    <_Flow_SignoffStatus xmlns="d6f419cb-c8b2-49c5-a86f-0e50649b053d" xsi:nil="true"/>
  </documentManagement>
</p:properties>
</file>

<file path=customXml/itemProps1.xml><?xml version="1.0" encoding="utf-8"?>
<ds:datastoreItem xmlns:ds="http://schemas.openxmlformats.org/officeDocument/2006/customXml" ds:itemID="{5ACBCDA4-0456-4182-AA31-7063F64755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f419cb-c8b2-49c5-a86f-0e50649b053d"/>
    <ds:schemaRef ds:uri="de64e565-f0b0-4856-90c7-0bdae66761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27D192-020A-4A7D-87A2-E0E3F5B143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CAECCF-D935-41BE-B426-710B63C74B75}">
  <ds:schemaRefs>
    <ds:schemaRef ds:uri="http://schemas.microsoft.com/office/infopath/2007/PartnerControls"/>
    <ds:schemaRef ds:uri="http://purl.org/dc/dcmitype/"/>
    <ds:schemaRef ds:uri="d6f419cb-c8b2-49c5-a86f-0e50649b053d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de64e565-f0b0-4856-90c7-0bdae66761f4"/>
  </ds:schemaRefs>
</ds:datastoreItem>
</file>

<file path=docMetadata/LabelInfo.xml><?xml version="1.0" encoding="utf-8"?>
<clbl:labelList xmlns:clbl="http://schemas.microsoft.com/office/2020/mipLabelMetadata">
  <clbl:label id="{436fffe2-e74d-4f21-833f-6f054a10cb50}" enabled="1" method="Privileged" siteId="{a4dd5294-24e4-4102-8420-cb86d0baae1e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113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Kouno, Yasunori/河野 泰憲</dc:creator>
  <cp:lastModifiedBy>岡野 航大(OKANO Kodai)</cp:lastModifiedBy>
  <cp:revision>14</cp:revision>
  <cp:lastPrinted>2024-07-05T01:51:27Z</cp:lastPrinted>
  <dcterms:created xsi:type="dcterms:W3CDTF">2024-07-02T09:42:49Z</dcterms:created>
  <dcterms:modified xsi:type="dcterms:W3CDTF">2025-05-27T10:10:12Z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2024-07-02T10:06:53Z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b2ee8f4f-2855-4a26-9b8e-0947a8f72963</vt:lpwstr>
  </property>
  <property fmtid="{D5CDD505-2E9C-101B-9397-08002B2CF9AE}" pid="8" name="MSIP_Label_a7295cc1-d279-42ac-ab4d-3b0f4fece050_ContentBits">
    <vt:lpwstr>0</vt:lpwstr>
  </property>
  <property fmtid="{D5CDD505-2E9C-101B-9397-08002B2CF9AE}" pid="9" name="ContentTypeId">
    <vt:lpwstr>0x0101004BB684FB75E6E14894E6CAD2EBAC52D5</vt:lpwstr>
  </property>
  <property fmtid="{D5CDD505-2E9C-101B-9397-08002B2CF9AE}" pid="10" name="MediaServiceImageTags">
    <vt:lpwstr/>
  </property>
</Properties>
</file>