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5.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4"/>
    <p:sldMasterId id="2147483744" r:id="rId5"/>
    <p:sldMasterId id="2147483759" r:id="rId6"/>
    <p:sldMasterId id="2147483795" r:id="rId7"/>
    <p:sldMasterId id="2147483870" r:id="rId8"/>
    <p:sldMasterId id="2147483915" r:id="rId9"/>
  </p:sldMasterIdLst>
  <p:notesMasterIdLst>
    <p:notesMasterId r:id="rId16"/>
  </p:notesMasterIdLst>
  <p:sldIdLst>
    <p:sldId id="296" r:id="rId10"/>
    <p:sldId id="2147470981" r:id="rId11"/>
    <p:sldId id="2147470982" r:id="rId12"/>
    <p:sldId id="2147470964" r:id="rId13"/>
    <p:sldId id="2147470965" r:id="rId14"/>
    <p:sldId id="2147470980" r:id="rId15"/>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02C5861-9B40-85A6-D98C-C26F41210789}" name="Kouno, Yasunori/河野 泰憲" initials="泰河" userId="S::kouno.yasunori@jp.fujitsu.com::a2ad43bd-f54e-4002-85f1-ff9d29ac6de1" providerId="AD"/>
  <p188:author id="{29D05ACD-FCAB-77DF-0D07-591C385AA044}" name="小川 恭平(OGAWA Kyohei)" initials="恭小" userId="S::k4.ogawa@soumu.go.jp::0135e82c-f0a4-4566-ae94-e9de6d91b8d5"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干場　康尚(010848)" initials="MSOffice" lastIdx="6" clrIdx="0">
    <p:extLst>
      <p:ext uri="{19B8F6BF-5375-455C-9EA6-DF929625EA0E}">
        <p15:presenceInfo xmlns:p15="http://schemas.microsoft.com/office/powerpoint/2012/main" userId="干場　康尚(010848)" providerId="None"/>
      </p:ext>
    </p:extLst>
  </p:cmAuthor>
  <p:cmAuthor id="2" name="小川　恭平" initials="小川　恭平" lastIdx="78" clrIdx="1">
    <p:extLst>
      <p:ext uri="{19B8F6BF-5375-455C-9EA6-DF929625EA0E}">
        <p15:presenceInfo xmlns:p15="http://schemas.microsoft.com/office/powerpoint/2012/main" userId="小川　恭平" providerId="None"/>
      </p:ext>
    </p:extLst>
  </p:cmAuthor>
  <p:cmAuthor id="3" name="Windows ユーザー" initials="Wユ" lastIdx="43" clrIdx="2">
    <p:extLst>
      <p:ext uri="{19B8F6BF-5375-455C-9EA6-DF929625EA0E}">
        <p15:presenceInfo xmlns:p15="http://schemas.microsoft.com/office/powerpoint/2012/main" userId="Windows ユーザー"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FF00"/>
    <a:srgbClr val="ED7D31"/>
    <a:srgbClr val="FFC000"/>
    <a:srgbClr val="FBE5D6"/>
    <a:srgbClr val="97D2FF"/>
    <a:srgbClr val="FFFFFF"/>
    <a:srgbClr val="F2F2F2"/>
    <a:srgbClr val="F2700E"/>
    <a:srgbClr val="ED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979" autoAdjust="0"/>
    <p:restoredTop sz="96370" autoAdjust="0"/>
  </p:normalViewPr>
  <p:slideViewPr>
    <p:cSldViewPr snapToGrid="0">
      <p:cViewPr varScale="1">
        <p:scale>
          <a:sx n="110" d="100"/>
          <a:sy n="110" d="100"/>
        </p:scale>
        <p:origin x="900"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4.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Master" Target="slideMasters/slideMaster4.xml"/><Relationship Id="rId12" Type="http://schemas.openxmlformats.org/officeDocument/2006/relationships/slide" Target="slides/slide3.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2.xml"/><Relationship Id="rId5" Type="http://schemas.openxmlformats.org/officeDocument/2006/relationships/slideMaster" Target="slideMasters/slideMaster2.xml"/><Relationship Id="rId15" Type="http://schemas.openxmlformats.org/officeDocument/2006/relationships/slide" Target="slides/slide6.xml"/><Relationship Id="rId23" Type="http://schemas.microsoft.com/office/2018/10/relationships/authors" Target="authors.xml"/><Relationship Id="rId10" Type="http://schemas.openxmlformats.org/officeDocument/2006/relationships/slide" Target="slides/slide1.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5.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岡野 航大(OKANO Kodai)" userId="21306422-c818-4d18-bbae-0941a59c2428" providerId="ADAL" clId="{9038B0E3-CEA9-43A1-A708-EB6413B56EE2}"/>
    <pc:docChg chg="modSld">
      <pc:chgData name="岡野 航大(OKANO Kodai)" userId="21306422-c818-4d18-bbae-0941a59c2428" providerId="ADAL" clId="{9038B0E3-CEA9-43A1-A708-EB6413B56EE2}" dt="2025-05-27T10:10:27.295" v="2" actId="113"/>
      <pc:docMkLst>
        <pc:docMk/>
      </pc:docMkLst>
      <pc:sldChg chg="modSp mod">
        <pc:chgData name="岡野 航大(OKANO Kodai)" userId="21306422-c818-4d18-bbae-0941a59c2428" providerId="ADAL" clId="{9038B0E3-CEA9-43A1-A708-EB6413B56EE2}" dt="2025-05-27T10:10:21.917" v="0" actId="207"/>
        <pc:sldMkLst>
          <pc:docMk/>
          <pc:sldMk cId="1683953327" sldId="296"/>
        </pc:sldMkLst>
        <pc:spChg chg="mod">
          <ac:chgData name="岡野 航大(OKANO Kodai)" userId="21306422-c818-4d18-bbae-0941a59c2428" providerId="ADAL" clId="{9038B0E3-CEA9-43A1-A708-EB6413B56EE2}" dt="2025-05-27T10:10:21.917" v="0" actId="207"/>
          <ac:spMkLst>
            <pc:docMk/>
            <pc:sldMk cId="1683953327" sldId="296"/>
            <ac:spMk id="5" creationId="{4311870C-9176-5B3A-8134-7BBB318D0427}"/>
          </ac:spMkLst>
        </pc:spChg>
        <pc:spChg chg="mod">
          <ac:chgData name="岡野 航大(OKANO Kodai)" userId="21306422-c818-4d18-bbae-0941a59c2428" providerId="ADAL" clId="{9038B0E3-CEA9-43A1-A708-EB6413B56EE2}" dt="2025-05-27T10:10:21.917" v="0" actId="207"/>
          <ac:spMkLst>
            <pc:docMk/>
            <pc:sldMk cId="1683953327" sldId="296"/>
            <ac:spMk id="7" creationId="{2B750617-75E9-100B-538A-72425004FB7D}"/>
          </ac:spMkLst>
        </pc:spChg>
        <pc:spChg chg="mod">
          <ac:chgData name="岡野 航大(OKANO Kodai)" userId="21306422-c818-4d18-bbae-0941a59c2428" providerId="ADAL" clId="{9038B0E3-CEA9-43A1-A708-EB6413B56EE2}" dt="2025-05-27T10:10:21.917" v="0" actId="207"/>
          <ac:spMkLst>
            <pc:docMk/>
            <pc:sldMk cId="1683953327" sldId="296"/>
            <ac:spMk id="8" creationId="{DF46DBD7-42B3-2B34-A32C-E7D8DF3CF03B}"/>
          </ac:spMkLst>
        </pc:spChg>
        <pc:spChg chg="mod">
          <ac:chgData name="岡野 航大(OKANO Kodai)" userId="21306422-c818-4d18-bbae-0941a59c2428" providerId="ADAL" clId="{9038B0E3-CEA9-43A1-A708-EB6413B56EE2}" dt="2025-05-27T10:10:21.917" v="0" actId="207"/>
          <ac:spMkLst>
            <pc:docMk/>
            <pc:sldMk cId="1683953327" sldId="296"/>
            <ac:spMk id="9" creationId="{C80304A6-2ADC-9B30-7E70-501773B6318F}"/>
          </ac:spMkLst>
        </pc:spChg>
        <pc:spChg chg="mod">
          <ac:chgData name="岡野 航大(OKANO Kodai)" userId="21306422-c818-4d18-bbae-0941a59c2428" providerId="ADAL" clId="{9038B0E3-CEA9-43A1-A708-EB6413B56EE2}" dt="2025-05-27T10:10:21.917" v="0" actId="207"/>
          <ac:spMkLst>
            <pc:docMk/>
            <pc:sldMk cId="1683953327" sldId="296"/>
            <ac:spMk id="10" creationId="{57E63A8B-E37C-F952-BB52-25C5DFE5970E}"/>
          </ac:spMkLst>
        </pc:spChg>
        <pc:spChg chg="mod">
          <ac:chgData name="岡野 航大(OKANO Kodai)" userId="21306422-c818-4d18-bbae-0941a59c2428" providerId="ADAL" clId="{9038B0E3-CEA9-43A1-A708-EB6413B56EE2}" dt="2025-05-27T10:10:21.917" v="0" actId="207"/>
          <ac:spMkLst>
            <pc:docMk/>
            <pc:sldMk cId="1683953327" sldId="296"/>
            <ac:spMk id="11" creationId="{8AA398D4-10E1-096C-BC69-4771F3E567F3}"/>
          </ac:spMkLst>
        </pc:spChg>
        <pc:spChg chg="mod">
          <ac:chgData name="岡野 航大(OKANO Kodai)" userId="21306422-c818-4d18-bbae-0941a59c2428" providerId="ADAL" clId="{9038B0E3-CEA9-43A1-A708-EB6413B56EE2}" dt="2025-05-27T10:10:21.917" v="0" actId="207"/>
          <ac:spMkLst>
            <pc:docMk/>
            <pc:sldMk cId="1683953327" sldId="296"/>
            <ac:spMk id="12" creationId="{847AC627-E192-2DAA-33EA-E1500B64CA24}"/>
          </ac:spMkLst>
        </pc:spChg>
        <pc:spChg chg="mod">
          <ac:chgData name="岡野 航大(OKANO Kodai)" userId="21306422-c818-4d18-bbae-0941a59c2428" providerId="ADAL" clId="{9038B0E3-CEA9-43A1-A708-EB6413B56EE2}" dt="2025-05-27T10:10:21.917" v="0" actId="207"/>
          <ac:spMkLst>
            <pc:docMk/>
            <pc:sldMk cId="1683953327" sldId="296"/>
            <ac:spMk id="13" creationId="{5B767E91-D8D2-ECF6-E258-8242A1BC485D}"/>
          </ac:spMkLst>
        </pc:spChg>
        <pc:spChg chg="mod">
          <ac:chgData name="岡野 航大(OKANO Kodai)" userId="21306422-c818-4d18-bbae-0941a59c2428" providerId="ADAL" clId="{9038B0E3-CEA9-43A1-A708-EB6413B56EE2}" dt="2025-05-27T10:10:21.917" v="0" actId="207"/>
          <ac:spMkLst>
            <pc:docMk/>
            <pc:sldMk cId="1683953327" sldId="296"/>
            <ac:spMk id="14" creationId="{71B14655-43EB-B2ED-E10B-BF7C59FE53E6}"/>
          </ac:spMkLst>
        </pc:spChg>
        <pc:spChg chg="mod">
          <ac:chgData name="岡野 航大(OKANO Kodai)" userId="21306422-c818-4d18-bbae-0941a59c2428" providerId="ADAL" clId="{9038B0E3-CEA9-43A1-A708-EB6413B56EE2}" dt="2025-05-27T10:10:21.917" v="0" actId="207"/>
          <ac:spMkLst>
            <pc:docMk/>
            <pc:sldMk cId="1683953327" sldId="296"/>
            <ac:spMk id="15" creationId="{DFE9BEE4-57EE-4053-3E6C-EDD51C0F279E}"/>
          </ac:spMkLst>
        </pc:spChg>
        <pc:spChg chg="mod">
          <ac:chgData name="岡野 航大(OKANO Kodai)" userId="21306422-c818-4d18-bbae-0941a59c2428" providerId="ADAL" clId="{9038B0E3-CEA9-43A1-A708-EB6413B56EE2}" dt="2025-05-27T10:10:21.917" v="0" actId="207"/>
          <ac:spMkLst>
            <pc:docMk/>
            <pc:sldMk cId="1683953327" sldId="296"/>
            <ac:spMk id="16" creationId="{DB9836FB-7FDF-C0FF-6BE7-F58251976D18}"/>
          </ac:spMkLst>
        </pc:spChg>
        <pc:spChg chg="mod">
          <ac:chgData name="岡野 航大(OKANO Kodai)" userId="21306422-c818-4d18-bbae-0941a59c2428" providerId="ADAL" clId="{9038B0E3-CEA9-43A1-A708-EB6413B56EE2}" dt="2025-05-27T10:10:21.917" v="0" actId="207"/>
          <ac:spMkLst>
            <pc:docMk/>
            <pc:sldMk cId="1683953327" sldId="296"/>
            <ac:spMk id="18" creationId="{A3977E13-0378-47B3-3A6C-226CEF1314C2}"/>
          </ac:spMkLst>
        </pc:spChg>
        <pc:spChg chg="mod">
          <ac:chgData name="岡野 航大(OKANO Kodai)" userId="21306422-c818-4d18-bbae-0941a59c2428" providerId="ADAL" clId="{9038B0E3-CEA9-43A1-A708-EB6413B56EE2}" dt="2025-05-27T10:10:21.917" v="0" actId="207"/>
          <ac:spMkLst>
            <pc:docMk/>
            <pc:sldMk cId="1683953327" sldId="296"/>
            <ac:spMk id="19" creationId="{6013300C-5C12-3F91-CBF4-4CB69082A41C}"/>
          </ac:spMkLst>
        </pc:spChg>
        <pc:spChg chg="mod">
          <ac:chgData name="岡野 航大(OKANO Kodai)" userId="21306422-c818-4d18-bbae-0941a59c2428" providerId="ADAL" clId="{9038B0E3-CEA9-43A1-A708-EB6413B56EE2}" dt="2025-05-27T10:10:21.917" v="0" actId="207"/>
          <ac:spMkLst>
            <pc:docMk/>
            <pc:sldMk cId="1683953327" sldId="296"/>
            <ac:spMk id="20" creationId="{0C353BDC-9552-F9CF-3C5E-DECCB91FF660}"/>
          </ac:spMkLst>
        </pc:spChg>
        <pc:spChg chg="mod">
          <ac:chgData name="岡野 航大(OKANO Kodai)" userId="21306422-c818-4d18-bbae-0941a59c2428" providerId="ADAL" clId="{9038B0E3-CEA9-43A1-A708-EB6413B56EE2}" dt="2025-05-27T10:10:21.917" v="0" actId="207"/>
          <ac:spMkLst>
            <pc:docMk/>
            <pc:sldMk cId="1683953327" sldId="296"/>
            <ac:spMk id="22" creationId="{07150A45-7BC2-F44C-194F-DC38A1FA4541}"/>
          </ac:spMkLst>
        </pc:spChg>
        <pc:spChg chg="mod">
          <ac:chgData name="岡野 航大(OKANO Kodai)" userId="21306422-c818-4d18-bbae-0941a59c2428" providerId="ADAL" clId="{9038B0E3-CEA9-43A1-A708-EB6413B56EE2}" dt="2025-05-27T10:10:21.917" v="0" actId="207"/>
          <ac:spMkLst>
            <pc:docMk/>
            <pc:sldMk cId="1683953327" sldId="296"/>
            <ac:spMk id="23" creationId="{0724A4C2-9CAF-DDA7-BFEA-71A2793612AF}"/>
          </ac:spMkLst>
        </pc:spChg>
        <pc:spChg chg="mod">
          <ac:chgData name="岡野 航大(OKANO Kodai)" userId="21306422-c818-4d18-bbae-0941a59c2428" providerId="ADAL" clId="{9038B0E3-CEA9-43A1-A708-EB6413B56EE2}" dt="2025-05-27T10:10:21.917" v="0" actId="207"/>
          <ac:spMkLst>
            <pc:docMk/>
            <pc:sldMk cId="1683953327" sldId="296"/>
            <ac:spMk id="24" creationId="{57B6496A-E660-32D9-E790-76A81ACEC278}"/>
          </ac:spMkLst>
        </pc:spChg>
        <pc:spChg chg="mod">
          <ac:chgData name="岡野 航大(OKANO Kodai)" userId="21306422-c818-4d18-bbae-0941a59c2428" providerId="ADAL" clId="{9038B0E3-CEA9-43A1-A708-EB6413B56EE2}" dt="2025-05-27T10:10:21.917" v="0" actId="207"/>
          <ac:spMkLst>
            <pc:docMk/>
            <pc:sldMk cId="1683953327" sldId="296"/>
            <ac:spMk id="26" creationId="{88E27CB5-6934-ACA7-4747-F4A26279852D}"/>
          </ac:spMkLst>
        </pc:spChg>
        <pc:spChg chg="mod">
          <ac:chgData name="岡野 航大(OKANO Kodai)" userId="21306422-c818-4d18-bbae-0941a59c2428" providerId="ADAL" clId="{9038B0E3-CEA9-43A1-A708-EB6413B56EE2}" dt="2025-05-27T10:10:21.917" v="0" actId="207"/>
          <ac:spMkLst>
            <pc:docMk/>
            <pc:sldMk cId="1683953327" sldId="296"/>
            <ac:spMk id="27" creationId="{E731D9B0-A05B-D6C5-2C00-641A6A19E942}"/>
          </ac:spMkLst>
        </pc:spChg>
        <pc:spChg chg="mod">
          <ac:chgData name="岡野 航大(OKANO Kodai)" userId="21306422-c818-4d18-bbae-0941a59c2428" providerId="ADAL" clId="{9038B0E3-CEA9-43A1-A708-EB6413B56EE2}" dt="2025-05-27T10:10:21.917" v="0" actId="207"/>
          <ac:spMkLst>
            <pc:docMk/>
            <pc:sldMk cId="1683953327" sldId="296"/>
            <ac:spMk id="28" creationId="{CA75837A-E827-77BD-9F7B-B4B36DAC59F5}"/>
          </ac:spMkLst>
        </pc:spChg>
        <pc:spChg chg="mod">
          <ac:chgData name="岡野 航大(OKANO Kodai)" userId="21306422-c818-4d18-bbae-0941a59c2428" providerId="ADAL" clId="{9038B0E3-CEA9-43A1-A708-EB6413B56EE2}" dt="2025-05-27T10:10:21.917" v="0" actId="207"/>
          <ac:spMkLst>
            <pc:docMk/>
            <pc:sldMk cId="1683953327" sldId="296"/>
            <ac:spMk id="29" creationId="{A8F32F42-50F7-4D78-F079-19FEAFDE2D2A}"/>
          </ac:spMkLst>
        </pc:spChg>
        <pc:spChg chg="mod">
          <ac:chgData name="岡野 航大(OKANO Kodai)" userId="21306422-c818-4d18-bbae-0941a59c2428" providerId="ADAL" clId="{9038B0E3-CEA9-43A1-A708-EB6413B56EE2}" dt="2025-05-27T10:10:21.917" v="0" actId="207"/>
          <ac:spMkLst>
            <pc:docMk/>
            <pc:sldMk cId="1683953327" sldId="296"/>
            <ac:spMk id="31" creationId="{2F34A335-C8D0-CBA9-C86A-6DBB7C01A471}"/>
          </ac:spMkLst>
        </pc:spChg>
        <pc:spChg chg="mod">
          <ac:chgData name="岡野 航大(OKANO Kodai)" userId="21306422-c818-4d18-bbae-0941a59c2428" providerId="ADAL" clId="{9038B0E3-CEA9-43A1-A708-EB6413B56EE2}" dt="2025-05-27T10:10:21.917" v="0" actId="207"/>
          <ac:spMkLst>
            <pc:docMk/>
            <pc:sldMk cId="1683953327" sldId="296"/>
            <ac:spMk id="32" creationId="{25BB40EA-CC5A-E38A-68D2-C14C78D08238}"/>
          </ac:spMkLst>
        </pc:spChg>
        <pc:spChg chg="mod">
          <ac:chgData name="岡野 航大(OKANO Kodai)" userId="21306422-c818-4d18-bbae-0941a59c2428" providerId="ADAL" clId="{9038B0E3-CEA9-43A1-A708-EB6413B56EE2}" dt="2025-05-27T10:10:21.917" v="0" actId="207"/>
          <ac:spMkLst>
            <pc:docMk/>
            <pc:sldMk cId="1683953327" sldId="296"/>
            <ac:spMk id="33" creationId="{79020762-1058-6693-8F0C-D88A6ED77E6C}"/>
          </ac:spMkLst>
        </pc:spChg>
        <pc:spChg chg="mod">
          <ac:chgData name="岡野 航大(OKANO Kodai)" userId="21306422-c818-4d18-bbae-0941a59c2428" providerId="ADAL" clId="{9038B0E3-CEA9-43A1-A708-EB6413B56EE2}" dt="2025-05-27T10:10:21.917" v="0" actId="207"/>
          <ac:spMkLst>
            <pc:docMk/>
            <pc:sldMk cId="1683953327" sldId="296"/>
            <ac:spMk id="34" creationId="{412CE8A0-7CB3-A626-F71E-CB3549B23085}"/>
          </ac:spMkLst>
        </pc:spChg>
        <pc:spChg chg="mod">
          <ac:chgData name="岡野 航大(OKANO Kodai)" userId="21306422-c818-4d18-bbae-0941a59c2428" providerId="ADAL" clId="{9038B0E3-CEA9-43A1-A708-EB6413B56EE2}" dt="2025-05-27T10:10:21.917" v="0" actId="207"/>
          <ac:spMkLst>
            <pc:docMk/>
            <pc:sldMk cId="1683953327" sldId="296"/>
            <ac:spMk id="37" creationId="{CC7DEC38-20BA-1907-39C5-D9D3D6980B21}"/>
          </ac:spMkLst>
        </pc:spChg>
        <pc:spChg chg="mod">
          <ac:chgData name="岡野 航大(OKANO Kodai)" userId="21306422-c818-4d18-bbae-0941a59c2428" providerId="ADAL" clId="{9038B0E3-CEA9-43A1-A708-EB6413B56EE2}" dt="2025-05-27T10:10:21.917" v="0" actId="207"/>
          <ac:spMkLst>
            <pc:docMk/>
            <pc:sldMk cId="1683953327" sldId="296"/>
            <ac:spMk id="38" creationId="{87382A5D-3205-38C5-7AE3-DAB962649326}"/>
          </ac:spMkLst>
        </pc:spChg>
        <pc:spChg chg="mod">
          <ac:chgData name="岡野 航大(OKANO Kodai)" userId="21306422-c818-4d18-bbae-0941a59c2428" providerId="ADAL" clId="{9038B0E3-CEA9-43A1-A708-EB6413B56EE2}" dt="2025-05-27T10:10:21.917" v="0" actId="207"/>
          <ac:spMkLst>
            <pc:docMk/>
            <pc:sldMk cId="1683953327" sldId="296"/>
            <ac:spMk id="39" creationId="{AD728CB6-A4D0-1334-8B88-AC78A0F55C2D}"/>
          </ac:spMkLst>
        </pc:spChg>
        <pc:spChg chg="mod">
          <ac:chgData name="岡野 航大(OKANO Kodai)" userId="21306422-c818-4d18-bbae-0941a59c2428" providerId="ADAL" clId="{9038B0E3-CEA9-43A1-A708-EB6413B56EE2}" dt="2025-05-27T10:10:21.917" v="0" actId="207"/>
          <ac:spMkLst>
            <pc:docMk/>
            <pc:sldMk cId="1683953327" sldId="296"/>
            <ac:spMk id="41" creationId="{82880FD3-A21D-AD09-720A-7B98D150C6DB}"/>
          </ac:spMkLst>
        </pc:spChg>
        <pc:spChg chg="mod">
          <ac:chgData name="岡野 航大(OKANO Kodai)" userId="21306422-c818-4d18-bbae-0941a59c2428" providerId="ADAL" clId="{9038B0E3-CEA9-43A1-A708-EB6413B56EE2}" dt="2025-05-27T10:10:21.917" v="0" actId="207"/>
          <ac:spMkLst>
            <pc:docMk/>
            <pc:sldMk cId="1683953327" sldId="296"/>
            <ac:spMk id="43" creationId="{06F96122-9E90-60A9-D98F-9D4E2E588BE9}"/>
          </ac:spMkLst>
        </pc:spChg>
        <pc:spChg chg="mod">
          <ac:chgData name="岡野 航大(OKANO Kodai)" userId="21306422-c818-4d18-bbae-0941a59c2428" providerId="ADAL" clId="{9038B0E3-CEA9-43A1-A708-EB6413B56EE2}" dt="2025-05-27T10:10:21.917" v="0" actId="207"/>
          <ac:spMkLst>
            <pc:docMk/>
            <pc:sldMk cId="1683953327" sldId="296"/>
            <ac:spMk id="44" creationId="{D20E4989-1BB6-8D6E-72DF-DBDDE32FB4B8}"/>
          </ac:spMkLst>
        </pc:spChg>
        <pc:spChg chg="mod">
          <ac:chgData name="岡野 航大(OKANO Kodai)" userId="21306422-c818-4d18-bbae-0941a59c2428" providerId="ADAL" clId="{9038B0E3-CEA9-43A1-A708-EB6413B56EE2}" dt="2025-05-27T10:10:21.917" v="0" actId="207"/>
          <ac:spMkLst>
            <pc:docMk/>
            <pc:sldMk cId="1683953327" sldId="296"/>
            <ac:spMk id="45" creationId="{A3762A34-6E28-EC4A-472C-82EE1028FFAE}"/>
          </ac:spMkLst>
        </pc:spChg>
        <pc:spChg chg="mod">
          <ac:chgData name="岡野 航大(OKANO Kodai)" userId="21306422-c818-4d18-bbae-0941a59c2428" providerId="ADAL" clId="{9038B0E3-CEA9-43A1-A708-EB6413B56EE2}" dt="2025-05-27T10:10:21.917" v="0" actId="207"/>
          <ac:spMkLst>
            <pc:docMk/>
            <pc:sldMk cId="1683953327" sldId="296"/>
            <ac:spMk id="46" creationId="{203F9883-33B9-766E-8825-711D97A4105D}"/>
          </ac:spMkLst>
        </pc:spChg>
        <pc:spChg chg="mod">
          <ac:chgData name="岡野 航大(OKANO Kodai)" userId="21306422-c818-4d18-bbae-0941a59c2428" providerId="ADAL" clId="{9038B0E3-CEA9-43A1-A708-EB6413B56EE2}" dt="2025-05-27T10:10:21.917" v="0" actId="207"/>
          <ac:spMkLst>
            <pc:docMk/>
            <pc:sldMk cId="1683953327" sldId="296"/>
            <ac:spMk id="47" creationId="{AB7854B2-C632-1603-3F7A-0E7A8D4621C0}"/>
          </ac:spMkLst>
        </pc:spChg>
        <pc:spChg chg="mod">
          <ac:chgData name="岡野 航大(OKANO Kodai)" userId="21306422-c818-4d18-bbae-0941a59c2428" providerId="ADAL" clId="{9038B0E3-CEA9-43A1-A708-EB6413B56EE2}" dt="2025-05-27T10:10:21.917" v="0" actId="207"/>
          <ac:spMkLst>
            <pc:docMk/>
            <pc:sldMk cId="1683953327" sldId="296"/>
            <ac:spMk id="48" creationId="{DC4013BB-E145-CAAD-381D-B05D4E209941}"/>
          </ac:spMkLst>
        </pc:spChg>
        <pc:spChg chg="mod">
          <ac:chgData name="岡野 航大(OKANO Kodai)" userId="21306422-c818-4d18-bbae-0941a59c2428" providerId="ADAL" clId="{9038B0E3-CEA9-43A1-A708-EB6413B56EE2}" dt="2025-05-27T10:10:21.917" v="0" actId="207"/>
          <ac:spMkLst>
            <pc:docMk/>
            <pc:sldMk cId="1683953327" sldId="296"/>
            <ac:spMk id="49" creationId="{B249C4F9-EEE6-0F19-FCFB-1CF61D1E6EAC}"/>
          </ac:spMkLst>
        </pc:spChg>
        <pc:spChg chg="mod">
          <ac:chgData name="岡野 航大(OKANO Kodai)" userId="21306422-c818-4d18-bbae-0941a59c2428" providerId="ADAL" clId="{9038B0E3-CEA9-43A1-A708-EB6413B56EE2}" dt="2025-05-27T10:10:21.917" v="0" actId="207"/>
          <ac:spMkLst>
            <pc:docMk/>
            <pc:sldMk cId="1683953327" sldId="296"/>
            <ac:spMk id="50" creationId="{C751C6AD-6CB7-17C6-FD89-D595BC674537}"/>
          </ac:spMkLst>
        </pc:spChg>
        <pc:spChg chg="mod">
          <ac:chgData name="岡野 航大(OKANO Kodai)" userId="21306422-c818-4d18-bbae-0941a59c2428" providerId="ADAL" clId="{9038B0E3-CEA9-43A1-A708-EB6413B56EE2}" dt="2025-05-27T10:10:21.917" v="0" actId="207"/>
          <ac:spMkLst>
            <pc:docMk/>
            <pc:sldMk cId="1683953327" sldId="296"/>
            <ac:spMk id="51" creationId="{93E9E1DE-3581-4492-4DB1-306CA0D83302}"/>
          </ac:spMkLst>
        </pc:spChg>
        <pc:spChg chg="mod">
          <ac:chgData name="岡野 航大(OKANO Kodai)" userId="21306422-c818-4d18-bbae-0941a59c2428" providerId="ADAL" clId="{9038B0E3-CEA9-43A1-A708-EB6413B56EE2}" dt="2025-05-27T10:10:21.917" v="0" actId="207"/>
          <ac:spMkLst>
            <pc:docMk/>
            <pc:sldMk cId="1683953327" sldId="296"/>
            <ac:spMk id="52" creationId="{4E8C4740-90FF-19DF-DA3E-3E88F805BBD7}"/>
          </ac:spMkLst>
        </pc:spChg>
        <pc:spChg chg="mod">
          <ac:chgData name="岡野 航大(OKANO Kodai)" userId="21306422-c818-4d18-bbae-0941a59c2428" providerId="ADAL" clId="{9038B0E3-CEA9-43A1-A708-EB6413B56EE2}" dt="2025-05-27T10:10:21.917" v="0" actId="207"/>
          <ac:spMkLst>
            <pc:docMk/>
            <pc:sldMk cId="1683953327" sldId="296"/>
            <ac:spMk id="53" creationId="{1A970DC6-24FD-AF66-D19E-179A7E39A455}"/>
          </ac:spMkLst>
        </pc:spChg>
        <pc:spChg chg="mod">
          <ac:chgData name="岡野 航大(OKANO Kodai)" userId="21306422-c818-4d18-bbae-0941a59c2428" providerId="ADAL" clId="{9038B0E3-CEA9-43A1-A708-EB6413B56EE2}" dt="2025-05-27T10:10:21.917" v="0" actId="207"/>
          <ac:spMkLst>
            <pc:docMk/>
            <pc:sldMk cId="1683953327" sldId="296"/>
            <ac:spMk id="54" creationId="{E3DC436B-3A93-444C-3598-6DA43A6A5D54}"/>
          </ac:spMkLst>
        </pc:spChg>
        <pc:spChg chg="mod">
          <ac:chgData name="岡野 航大(OKANO Kodai)" userId="21306422-c818-4d18-bbae-0941a59c2428" providerId="ADAL" clId="{9038B0E3-CEA9-43A1-A708-EB6413B56EE2}" dt="2025-05-27T10:10:21.917" v="0" actId="207"/>
          <ac:spMkLst>
            <pc:docMk/>
            <pc:sldMk cId="1683953327" sldId="296"/>
            <ac:spMk id="55" creationId="{739A831A-839C-EF32-9DF5-50CE893E6C86}"/>
          </ac:spMkLst>
        </pc:spChg>
        <pc:spChg chg="mod">
          <ac:chgData name="岡野 航大(OKANO Kodai)" userId="21306422-c818-4d18-bbae-0941a59c2428" providerId="ADAL" clId="{9038B0E3-CEA9-43A1-A708-EB6413B56EE2}" dt="2025-05-27T10:10:21.917" v="0" actId="207"/>
          <ac:spMkLst>
            <pc:docMk/>
            <pc:sldMk cId="1683953327" sldId="296"/>
            <ac:spMk id="56" creationId="{527D92FB-5F7B-5BAA-BC3D-212E8BF68BE6}"/>
          </ac:spMkLst>
        </pc:spChg>
        <pc:spChg chg="mod">
          <ac:chgData name="岡野 航大(OKANO Kodai)" userId="21306422-c818-4d18-bbae-0941a59c2428" providerId="ADAL" clId="{9038B0E3-CEA9-43A1-A708-EB6413B56EE2}" dt="2025-05-27T10:10:21.917" v="0" actId="207"/>
          <ac:spMkLst>
            <pc:docMk/>
            <pc:sldMk cId="1683953327" sldId="296"/>
            <ac:spMk id="57" creationId="{B55DA83B-B96F-6228-B1AA-30C4EE936136}"/>
          </ac:spMkLst>
        </pc:spChg>
        <pc:spChg chg="mod">
          <ac:chgData name="岡野 航大(OKANO Kodai)" userId="21306422-c818-4d18-bbae-0941a59c2428" providerId="ADAL" clId="{9038B0E3-CEA9-43A1-A708-EB6413B56EE2}" dt="2025-05-27T10:10:21.917" v="0" actId="207"/>
          <ac:spMkLst>
            <pc:docMk/>
            <pc:sldMk cId="1683953327" sldId="296"/>
            <ac:spMk id="58" creationId="{1362CEA5-CBA1-F06C-9C21-F9E4278181F9}"/>
          </ac:spMkLst>
        </pc:spChg>
        <pc:spChg chg="mod">
          <ac:chgData name="岡野 航大(OKANO Kodai)" userId="21306422-c818-4d18-bbae-0941a59c2428" providerId="ADAL" clId="{9038B0E3-CEA9-43A1-A708-EB6413B56EE2}" dt="2025-05-27T10:10:21.917" v="0" actId="207"/>
          <ac:spMkLst>
            <pc:docMk/>
            <pc:sldMk cId="1683953327" sldId="296"/>
            <ac:spMk id="59" creationId="{27D9ECFD-18BD-9037-74E4-2D3E63BE7C45}"/>
          </ac:spMkLst>
        </pc:spChg>
        <pc:spChg chg="mod">
          <ac:chgData name="岡野 航大(OKANO Kodai)" userId="21306422-c818-4d18-bbae-0941a59c2428" providerId="ADAL" clId="{9038B0E3-CEA9-43A1-A708-EB6413B56EE2}" dt="2025-05-27T10:10:21.917" v="0" actId="207"/>
          <ac:spMkLst>
            <pc:docMk/>
            <pc:sldMk cId="1683953327" sldId="296"/>
            <ac:spMk id="60" creationId="{663E2B98-4E73-9F6D-4762-8B55261D80AF}"/>
          </ac:spMkLst>
        </pc:spChg>
        <pc:spChg chg="mod">
          <ac:chgData name="岡野 航大(OKANO Kodai)" userId="21306422-c818-4d18-bbae-0941a59c2428" providerId="ADAL" clId="{9038B0E3-CEA9-43A1-A708-EB6413B56EE2}" dt="2025-05-27T10:10:21.917" v="0" actId="207"/>
          <ac:spMkLst>
            <pc:docMk/>
            <pc:sldMk cId="1683953327" sldId="296"/>
            <ac:spMk id="62" creationId="{C272B9A4-3032-C311-F87B-D22805D64575}"/>
          </ac:spMkLst>
        </pc:spChg>
        <pc:spChg chg="mod">
          <ac:chgData name="岡野 航大(OKANO Kodai)" userId="21306422-c818-4d18-bbae-0941a59c2428" providerId="ADAL" clId="{9038B0E3-CEA9-43A1-A708-EB6413B56EE2}" dt="2025-05-27T10:10:21.917" v="0" actId="207"/>
          <ac:spMkLst>
            <pc:docMk/>
            <pc:sldMk cId="1683953327" sldId="296"/>
            <ac:spMk id="65" creationId="{AE6DDAC6-3FC2-4229-EA8C-24FDEA8C2350}"/>
          </ac:spMkLst>
        </pc:spChg>
        <pc:spChg chg="mod">
          <ac:chgData name="岡野 航大(OKANO Kodai)" userId="21306422-c818-4d18-bbae-0941a59c2428" providerId="ADAL" clId="{9038B0E3-CEA9-43A1-A708-EB6413B56EE2}" dt="2025-05-27T10:10:21.917" v="0" actId="207"/>
          <ac:spMkLst>
            <pc:docMk/>
            <pc:sldMk cId="1683953327" sldId="296"/>
            <ac:spMk id="68" creationId="{2CB1A202-5CB2-387A-CE3D-B5BE6685BF67}"/>
          </ac:spMkLst>
        </pc:spChg>
        <pc:spChg chg="mod">
          <ac:chgData name="岡野 航大(OKANO Kodai)" userId="21306422-c818-4d18-bbae-0941a59c2428" providerId="ADAL" clId="{9038B0E3-CEA9-43A1-A708-EB6413B56EE2}" dt="2025-05-27T10:10:21.917" v="0" actId="207"/>
          <ac:spMkLst>
            <pc:docMk/>
            <pc:sldMk cId="1683953327" sldId="296"/>
            <ac:spMk id="71" creationId="{263C8A75-2736-B90C-0115-19D7561E0671}"/>
          </ac:spMkLst>
        </pc:spChg>
        <pc:spChg chg="mod">
          <ac:chgData name="岡野 航大(OKANO Kodai)" userId="21306422-c818-4d18-bbae-0941a59c2428" providerId="ADAL" clId="{9038B0E3-CEA9-43A1-A708-EB6413B56EE2}" dt="2025-05-27T10:10:21.917" v="0" actId="207"/>
          <ac:spMkLst>
            <pc:docMk/>
            <pc:sldMk cId="1683953327" sldId="296"/>
            <ac:spMk id="74" creationId="{1AF863C3-8ED6-344C-DAA7-DDC1C39F033D}"/>
          </ac:spMkLst>
        </pc:spChg>
        <pc:spChg chg="mod">
          <ac:chgData name="岡野 航大(OKANO Kodai)" userId="21306422-c818-4d18-bbae-0941a59c2428" providerId="ADAL" clId="{9038B0E3-CEA9-43A1-A708-EB6413B56EE2}" dt="2025-05-27T10:10:21.917" v="0" actId="207"/>
          <ac:spMkLst>
            <pc:docMk/>
            <pc:sldMk cId="1683953327" sldId="296"/>
            <ac:spMk id="77" creationId="{6F3282AD-333D-2A3A-0975-0280B433487C}"/>
          </ac:spMkLst>
        </pc:spChg>
        <pc:spChg chg="mod">
          <ac:chgData name="岡野 航大(OKANO Kodai)" userId="21306422-c818-4d18-bbae-0941a59c2428" providerId="ADAL" clId="{9038B0E3-CEA9-43A1-A708-EB6413B56EE2}" dt="2025-05-27T10:10:21.917" v="0" actId="207"/>
          <ac:spMkLst>
            <pc:docMk/>
            <pc:sldMk cId="1683953327" sldId="296"/>
            <ac:spMk id="80" creationId="{35C051D9-EB65-87BD-79B2-1365FF123DCF}"/>
          </ac:spMkLst>
        </pc:spChg>
        <pc:spChg chg="mod">
          <ac:chgData name="岡野 航大(OKANO Kodai)" userId="21306422-c818-4d18-bbae-0941a59c2428" providerId="ADAL" clId="{9038B0E3-CEA9-43A1-A708-EB6413B56EE2}" dt="2025-05-27T10:10:21.917" v="0" actId="207"/>
          <ac:spMkLst>
            <pc:docMk/>
            <pc:sldMk cId="1683953327" sldId="296"/>
            <ac:spMk id="83" creationId="{A1E6187F-D6D8-8117-775F-5E20117CFD0A}"/>
          </ac:spMkLst>
        </pc:spChg>
        <pc:spChg chg="mod">
          <ac:chgData name="岡野 航大(OKANO Kodai)" userId="21306422-c818-4d18-bbae-0941a59c2428" providerId="ADAL" clId="{9038B0E3-CEA9-43A1-A708-EB6413B56EE2}" dt="2025-05-27T10:10:21.917" v="0" actId="207"/>
          <ac:spMkLst>
            <pc:docMk/>
            <pc:sldMk cId="1683953327" sldId="296"/>
            <ac:spMk id="86" creationId="{8AB219E6-F33B-AC80-B858-E12B9BED1F4F}"/>
          </ac:spMkLst>
        </pc:spChg>
        <pc:spChg chg="mod">
          <ac:chgData name="岡野 航大(OKANO Kodai)" userId="21306422-c818-4d18-bbae-0941a59c2428" providerId="ADAL" clId="{9038B0E3-CEA9-43A1-A708-EB6413B56EE2}" dt="2025-05-27T10:10:21.917" v="0" actId="207"/>
          <ac:spMkLst>
            <pc:docMk/>
            <pc:sldMk cId="1683953327" sldId="296"/>
            <ac:spMk id="89" creationId="{E15017F2-A1C4-B264-A482-5508410C4435}"/>
          </ac:spMkLst>
        </pc:spChg>
        <pc:spChg chg="mod">
          <ac:chgData name="岡野 航大(OKANO Kodai)" userId="21306422-c818-4d18-bbae-0941a59c2428" providerId="ADAL" clId="{9038B0E3-CEA9-43A1-A708-EB6413B56EE2}" dt="2025-05-27T10:10:21.917" v="0" actId="207"/>
          <ac:spMkLst>
            <pc:docMk/>
            <pc:sldMk cId="1683953327" sldId="296"/>
            <ac:spMk id="92" creationId="{97E359C4-8B53-69AB-E364-1E70D9B5890A}"/>
          </ac:spMkLst>
        </pc:spChg>
        <pc:spChg chg="mod">
          <ac:chgData name="岡野 航大(OKANO Kodai)" userId="21306422-c818-4d18-bbae-0941a59c2428" providerId="ADAL" clId="{9038B0E3-CEA9-43A1-A708-EB6413B56EE2}" dt="2025-05-27T10:10:21.917" v="0" actId="207"/>
          <ac:spMkLst>
            <pc:docMk/>
            <pc:sldMk cId="1683953327" sldId="296"/>
            <ac:spMk id="95" creationId="{497834C6-4875-4BA2-C700-75384842A86C}"/>
          </ac:spMkLst>
        </pc:spChg>
        <pc:spChg chg="mod">
          <ac:chgData name="岡野 航大(OKANO Kodai)" userId="21306422-c818-4d18-bbae-0941a59c2428" providerId="ADAL" clId="{9038B0E3-CEA9-43A1-A708-EB6413B56EE2}" dt="2025-05-27T10:10:21.917" v="0" actId="207"/>
          <ac:spMkLst>
            <pc:docMk/>
            <pc:sldMk cId="1683953327" sldId="296"/>
            <ac:spMk id="96" creationId="{2775DC60-1196-870C-5BAD-644EF6804A15}"/>
          </ac:spMkLst>
        </pc:spChg>
        <pc:spChg chg="mod">
          <ac:chgData name="岡野 航大(OKANO Kodai)" userId="21306422-c818-4d18-bbae-0941a59c2428" providerId="ADAL" clId="{9038B0E3-CEA9-43A1-A708-EB6413B56EE2}" dt="2025-05-27T10:10:21.917" v="0" actId="207"/>
          <ac:spMkLst>
            <pc:docMk/>
            <pc:sldMk cId="1683953327" sldId="296"/>
            <ac:spMk id="98" creationId="{CFC67FAF-C1AC-354A-4D67-95334B2FC9D0}"/>
          </ac:spMkLst>
        </pc:spChg>
        <pc:spChg chg="mod">
          <ac:chgData name="岡野 航大(OKANO Kodai)" userId="21306422-c818-4d18-bbae-0941a59c2428" providerId="ADAL" clId="{9038B0E3-CEA9-43A1-A708-EB6413B56EE2}" dt="2025-05-27T10:10:21.917" v="0" actId="207"/>
          <ac:spMkLst>
            <pc:docMk/>
            <pc:sldMk cId="1683953327" sldId="296"/>
            <ac:spMk id="101" creationId="{FD2283B5-CF61-4BC8-F166-6D5E0252534A}"/>
          </ac:spMkLst>
        </pc:spChg>
        <pc:spChg chg="mod">
          <ac:chgData name="岡野 航大(OKANO Kodai)" userId="21306422-c818-4d18-bbae-0941a59c2428" providerId="ADAL" clId="{9038B0E3-CEA9-43A1-A708-EB6413B56EE2}" dt="2025-05-27T10:10:21.917" v="0" actId="207"/>
          <ac:spMkLst>
            <pc:docMk/>
            <pc:sldMk cId="1683953327" sldId="296"/>
            <ac:spMk id="104" creationId="{EB502314-0632-A511-778A-2E7F832E3784}"/>
          </ac:spMkLst>
        </pc:spChg>
        <pc:spChg chg="mod">
          <ac:chgData name="岡野 航大(OKANO Kodai)" userId="21306422-c818-4d18-bbae-0941a59c2428" providerId="ADAL" clId="{9038B0E3-CEA9-43A1-A708-EB6413B56EE2}" dt="2025-05-27T10:10:21.917" v="0" actId="207"/>
          <ac:spMkLst>
            <pc:docMk/>
            <pc:sldMk cId="1683953327" sldId="296"/>
            <ac:spMk id="107" creationId="{4F97F9DD-8637-6E19-E0BB-6A2CFD7F007B}"/>
          </ac:spMkLst>
        </pc:spChg>
        <pc:spChg chg="mod">
          <ac:chgData name="岡野 航大(OKANO Kodai)" userId="21306422-c818-4d18-bbae-0941a59c2428" providerId="ADAL" clId="{9038B0E3-CEA9-43A1-A708-EB6413B56EE2}" dt="2025-05-27T10:10:21.917" v="0" actId="207"/>
          <ac:spMkLst>
            <pc:docMk/>
            <pc:sldMk cId="1683953327" sldId="296"/>
            <ac:spMk id="111" creationId="{2AD41C61-63D1-2024-559D-9B65D2ADB1C8}"/>
          </ac:spMkLst>
        </pc:spChg>
        <pc:spChg chg="mod">
          <ac:chgData name="岡野 航大(OKANO Kodai)" userId="21306422-c818-4d18-bbae-0941a59c2428" providerId="ADAL" clId="{9038B0E3-CEA9-43A1-A708-EB6413B56EE2}" dt="2025-05-27T10:10:21.917" v="0" actId="207"/>
          <ac:spMkLst>
            <pc:docMk/>
            <pc:sldMk cId="1683953327" sldId="296"/>
            <ac:spMk id="112" creationId="{4583BB3E-6C46-277C-4287-A436C7B34D4A}"/>
          </ac:spMkLst>
        </pc:spChg>
      </pc:sldChg>
      <pc:sldChg chg="modSp mod">
        <pc:chgData name="岡野 航大(OKANO Kodai)" userId="21306422-c818-4d18-bbae-0941a59c2428" providerId="ADAL" clId="{9038B0E3-CEA9-43A1-A708-EB6413B56EE2}" dt="2025-05-27T10:10:27.295" v="2" actId="113"/>
        <pc:sldMkLst>
          <pc:docMk/>
          <pc:sldMk cId="2229355521" sldId="2147470981"/>
        </pc:sldMkLst>
        <pc:spChg chg="mod">
          <ac:chgData name="岡野 航大(OKANO Kodai)" userId="21306422-c818-4d18-bbae-0941a59c2428" providerId="ADAL" clId="{9038B0E3-CEA9-43A1-A708-EB6413B56EE2}" dt="2025-05-27T10:10:27.295" v="2" actId="113"/>
          <ac:spMkLst>
            <pc:docMk/>
            <pc:sldMk cId="2229355521" sldId="2147470981"/>
            <ac:spMk id="10" creationId="{93B26391-0D13-6995-1F6C-ABD8857695E5}"/>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686915E-4ED8-4262-AEC2-609D582CC06D}" type="doc">
      <dgm:prSet loTypeId="urn:microsoft.com/office/officeart/2005/8/layout/hChevron3" loCatId="process" qsTypeId="urn:microsoft.com/office/officeart/2005/8/quickstyle/simple1" qsCatId="simple" csTypeId="urn:microsoft.com/office/officeart/2005/8/colors/accent2_2" csCatId="accent2" phldr="1"/>
      <dgm:spPr/>
    </dgm:pt>
    <dgm:pt modelId="{661E8F20-1231-4A60-B919-4F0B5BEB7386}">
      <dgm:prSet phldrT="[テキスト]" custT="1"/>
      <dgm:spPr>
        <a:solidFill>
          <a:schemeClr val="accent1"/>
        </a:solidFill>
      </dgm:spPr>
      <dgm:t>
        <a:bodyPr/>
        <a:lstStyle/>
        <a:p>
          <a:r>
            <a:rPr lang="en-US" altLang="ja-JP" sz="1200" dirty="0">
              <a:latin typeface="メイリオ" panose="020B0604030504040204" pitchFamily="50" charset="-128"/>
              <a:ea typeface="メイリオ" panose="020B0604030504040204" pitchFamily="50" charset="-128"/>
            </a:rPr>
            <a:t>1.</a:t>
          </a:r>
          <a:r>
            <a:rPr lang="ja-JP" altLang="en-US" sz="1200" dirty="0">
              <a:latin typeface="メイリオ" panose="020B0604030504040204" pitchFamily="50" charset="-128"/>
              <a:ea typeface="メイリオ" panose="020B0604030504040204" pitchFamily="50" charset="-128"/>
            </a:rPr>
            <a:t>来庁</a:t>
          </a:r>
        </a:p>
      </dgm:t>
    </dgm:pt>
    <dgm:pt modelId="{C913FA04-A6CB-476C-8021-DACDD8594B45}" type="parTrans" cxnId="{D9716A08-9AD7-4E46-B945-3973111915CB}">
      <dgm:prSet/>
      <dgm:spPr/>
      <dgm:t>
        <a:bodyPr/>
        <a:lstStyle/>
        <a:p>
          <a:endParaRPr lang="ja-JP" altLang="en-US"/>
        </a:p>
      </dgm:t>
    </dgm:pt>
    <dgm:pt modelId="{459D2533-1DEF-4FC4-AA7C-A8B291780F74}" type="sibTrans" cxnId="{D9716A08-9AD7-4E46-B945-3973111915CB}">
      <dgm:prSet/>
      <dgm:spPr/>
      <dgm:t>
        <a:bodyPr/>
        <a:lstStyle/>
        <a:p>
          <a:endParaRPr lang="ja-JP" altLang="en-US"/>
        </a:p>
      </dgm:t>
    </dgm:pt>
    <dgm:pt modelId="{E9782E0D-950E-40FA-9190-064DD769A803}">
      <dgm:prSet phldrT="[テキスト]" custT="1"/>
      <dgm:spPr>
        <a:solidFill>
          <a:schemeClr val="accent1"/>
        </a:solidFill>
      </dgm:spPr>
      <dgm:t>
        <a:bodyPr/>
        <a:lstStyle/>
        <a:p>
          <a:r>
            <a:rPr lang="en-US" altLang="ja-JP" sz="1200" strike="noStrike" baseline="0" dirty="0">
              <a:latin typeface="メイリオ" panose="020B0604030504040204" pitchFamily="50" charset="-128"/>
              <a:ea typeface="メイリオ" panose="020B0604030504040204" pitchFamily="50" charset="-128"/>
            </a:rPr>
            <a:t>2.</a:t>
          </a:r>
          <a:r>
            <a:rPr lang="ja-JP" altLang="en-US" sz="1200" strike="noStrike" baseline="0" dirty="0">
              <a:latin typeface="メイリオ" panose="020B0604030504040204" pitchFamily="50" charset="-128"/>
              <a:ea typeface="メイリオ" panose="020B0604030504040204" pitchFamily="50" charset="-128"/>
            </a:rPr>
            <a:t>申請</a:t>
          </a:r>
        </a:p>
      </dgm:t>
    </dgm:pt>
    <dgm:pt modelId="{81F47854-FE63-48FA-A6CA-FD3CA82E53CA}" type="parTrans" cxnId="{FE7ABE17-C578-4534-A498-880C75C6DFA0}">
      <dgm:prSet/>
      <dgm:spPr/>
      <dgm:t>
        <a:bodyPr/>
        <a:lstStyle/>
        <a:p>
          <a:endParaRPr lang="ja-JP" altLang="en-US"/>
        </a:p>
      </dgm:t>
    </dgm:pt>
    <dgm:pt modelId="{1B7F41BF-1150-4C19-A736-552AD4BE1A54}" type="sibTrans" cxnId="{FE7ABE17-C578-4534-A498-880C75C6DFA0}">
      <dgm:prSet/>
      <dgm:spPr/>
      <dgm:t>
        <a:bodyPr/>
        <a:lstStyle/>
        <a:p>
          <a:endParaRPr lang="ja-JP" altLang="en-US"/>
        </a:p>
      </dgm:t>
    </dgm:pt>
    <dgm:pt modelId="{BF06777F-74D8-4A48-A9AA-CB09827DBD16}">
      <dgm:prSet phldrT="[テキスト]" custT="1"/>
      <dgm:spPr>
        <a:solidFill>
          <a:schemeClr val="accent1"/>
        </a:solidFill>
      </dgm:spPr>
      <dgm:t>
        <a:bodyPr tIns="180000"/>
        <a:lstStyle/>
        <a:p>
          <a:pPr>
            <a:lnSpc>
              <a:spcPts val="1400"/>
            </a:lnSpc>
            <a:spcAft>
              <a:spcPts val="0"/>
            </a:spcAft>
          </a:pPr>
          <a:r>
            <a:rPr lang="en-US" altLang="ja-JP" sz="1200" dirty="0">
              <a:latin typeface="メイリオ" panose="020B0604030504040204" pitchFamily="50" charset="-128"/>
              <a:ea typeface="メイリオ" panose="020B0604030504040204" pitchFamily="50" charset="-128"/>
            </a:rPr>
            <a:t>5.</a:t>
          </a:r>
          <a:r>
            <a:rPr lang="ja-JP" altLang="en-US" sz="1200" dirty="0">
              <a:latin typeface="メイリオ" panose="020B0604030504040204" pitchFamily="50" charset="-128"/>
              <a:ea typeface="メイリオ" panose="020B0604030504040204" pitchFamily="50" charset="-128"/>
            </a:rPr>
            <a:t>システム</a:t>
          </a:r>
          <a:endParaRPr lang="en-US" altLang="ja-JP" sz="1200" dirty="0">
            <a:latin typeface="メイリオ" panose="020B0604030504040204" pitchFamily="50" charset="-128"/>
            <a:ea typeface="メイリオ" panose="020B0604030504040204" pitchFamily="50" charset="-128"/>
          </a:endParaRPr>
        </a:p>
        <a:p>
          <a:pPr>
            <a:lnSpc>
              <a:spcPts val="1400"/>
            </a:lnSpc>
            <a:spcAft>
              <a:spcPts val="0"/>
            </a:spcAft>
          </a:pPr>
          <a:r>
            <a:rPr lang="ja-JP" altLang="en-US" sz="1200" dirty="0">
              <a:latin typeface="メイリオ" panose="020B0604030504040204" pitchFamily="50" charset="-128"/>
              <a:ea typeface="メイリオ" panose="020B0604030504040204" pitchFamily="50" charset="-128"/>
            </a:rPr>
            <a:t>入力</a:t>
          </a:r>
        </a:p>
      </dgm:t>
    </dgm:pt>
    <dgm:pt modelId="{0CDF8E27-6AA3-43B2-8597-555A4A8B111C}" type="parTrans" cxnId="{3B90E6E2-2D5F-4E4D-9616-01C1FBB913FF}">
      <dgm:prSet/>
      <dgm:spPr/>
      <dgm:t>
        <a:bodyPr/>
        <a:lstStyle/>
        <a:p>
          <a:endParaRPr lang="ja-JP" altLang="en-US"/>
        </a:p>
      </dgm:t>
    </dgm:pt>
    <dgm:pt modelId="{3A023E38-6609-46A6-BDFB-A09EEF8F4D0A}" type="sibTrans" cxnId="{3B90E6E2-2D5F-4E4D-9616-01C1FBB913FF}">
      <dgm:prSet/>
      <dgm:spPr/>
      <dgm:t>
        <a:bodyPr/>
        <a:lstStyle/>
        <a:p>
          <a:endParaRPr lang="ja-JP" altLang="en-US"/>
        </a:p>
      </dgm:t>
    </dgm:pt>
    <dgm:pt modelId="{E0468A8F-1ADC-4F2A-BC13-2C25AA97B54F}">
      <dgm:prSet custT="1"/>
      <dgm:spPr>
        <a:solidFill>
          <a:schemeClr val="accent1"/>
        </a:solidFill>
      </dgm:spPr>
      <dgm:t>
        <a:bodyPr/>
        <a:lstStyle/>
        <a:p>
          <a:r>
            <a:rPr lang="en-US" altLang="ja-JP" sz="1200" strike="noStrike" baseline="0" dirty="0">
              <a:latin typeface="メイリオ" panose="020B0604030504040204" pitchFamily="50" charset="-128"/>
              <a:ea typeface="メイリオ" panose="020B0604030504040204" pitchFamily="50" charset="-128"/>
            </a:rPr>
            <a:t>3.</a:t>
          </a:r>
          <a:r>
            <a:rPr lang="ja-JP" altLang="en-US" sz="1200" strike="noStrike" baseline="0" dirty="0">
              <a:latin typeface="メイリオ" panose="020B0604030504040204" pitchFamily="50" charset="-128"/>
              <a:ea typeface="メイリオ" panose="020B0604030504040204" pitchFamily="50" charset="-128"/>
            </a:rPr>
            <a:t>受付</a:t>
          </a:r>
        </a:p>
      </dgm:t>
    </dgm:pt>
    <dgm:pt modelId="{7F71099F-D2B1-4812-AB33-F453970CD47F}" type="parTrans" cxnId="{63ECEBF7-1A18-49AA-9DE1-6EEE4E91F215}">
      <dgm:prSet/>
      <dgm:spPr/>
      <dgm:t>
        <a:bodyPr/>
        <a:lstStyle/>
        <a:p>
          <a:endParaRPr lang="ja-JP" altLang="en-US"/>
        </a:p>
      </dgm:t>
    </dgm:pt>
    <dgm:pt modelId="{4104AB35-0A18-455A-9E4F-1564CD643E24}" type="sibTrans" cxnId="{63ECEBF7-1A18-49AA-9DE1-6EEE4E91F215}">
      <dgm:prSet/>
      <dgm:spPr/>
      <dgm:t>
        <a:bodyPr/>
        <a:lstStyle/>
        <a:p>
          <a:endParaRPr lang="ja-JP" altLang="en-US"/>
        </a:p>
      </dgm:t>
    </dgm:pt>
    <dgm:pt modelId="{AE6BCC58-A647-4B69-ABEA-5A76485FA9A8}">
      <dgm:prSet custT="1"/>
      <dgm:spPr>
        <a:solidFill>
          <a:schemeClr val="accent1"/>
        </a:solidFill>
      </dgm:spPr>
      <dgm:t>
        <a:bodyPr tIns="180000" anchor="t"/>
        <a:lstStyle/>
        <a:p>
          <a:pPr>
            <a:lnSpc>
              <a:spcPts val="1400"/>
            </a:lnSpc>
            <a:spcAft>
              <a:spcPts val="0"/>
            </a:spcAft>
          </a:pPr>
          <a:r>
            <a:rPr lang="en-US" altLang="ja-JP" sz="1200" dirty="0">
              <a:latin typeface="メイリオ" panose="020B0604030504040204" pitchFamily="50" charset="-128"/>
              <a:ea typeface="メイリオ" panose="020B0604030504040204" pitchFamily="50" charset="-128"/>
            </a:rPr>
            <a:t>4.</a:t>
          </a:r>
          <a:r>
            <a:rPr lang="ja-JP" altLang="en-US" sz="1200" dirty="0">
              <a:latin typeface="メイリオ" panose="020B0604030504040204" pitchFamily="50" charset="-128"/>
              <a:ea typeface="メイリオ" panose="020B0604030504040204" pitchFamily="50" charset="-128"/>
            </a:rPr>
            <a:t>確認</a:t>
          </a:r>
        </a:p>
      </dgm:t>
    </dgm:pt>
    <dgm:pt modelId="{E9575970-DEFF-41E9-9250-57384ABD0B1E}" type="parTrans" cxnId="{6FB26A4F-23F2-4E67-A5FB-38AA974AF7C9}">
      <dgm:prSet/>
      <dgm:spPr/>
      <dgm:t>
        <a:bodyPr/>
        <a:lstStyle/>
        <a:p>
          <a:endParaRPr lang="ja-JP" altLang="en-US"/>
        </a:p>
      </dgm:t>
    </dgm:pt>
    <dgm:pt modelId="{54DB1988-E766-42E5-B72A-64EFC3CE46EB}" type="sibTrans" cxnId="{6FB26A4F-23F2-4E67-A5FB-38AA974AF7C9}">
      <dgm:prSet/>
      <dgm:spPr/>
      <dgm:t>
        <a:bodyPr/>
        <a:lstStyle/>
        <a:p>
          <a:endParaRPr lang="ja-JP" altLang="en-US"/>
        </a:p>
      </dgm:t>
    </dgm:pt>
    <dgm:pt modelId="{287A7656-9486-490F-8480-E70E08A312EE}">
      <dgm:prSet custT="1"/>
      <dgm:spPr>
        <a:solidFill>
          <a:schemeClr val="accent1"/>
        </a:solidFill>
      </dgm:spPr>
      <dgm:t>
        <a:bodyPr tIns="108000"/>
        <a:lstStyle/>
        <a:p>
          <a:pPr>
            <a:lnSpc>
              <a:spcPts val="1680"/>
            </a:lnSpc>
            <a:spcAft>
              <a:spcPts val="0"/>
            </a:spcAft>
          </a:pPr>
          <a:r>
            <a:rPr lang="en-US" altLang="ja-JP" sz="1100" dirty="0">
              <a:latin typeface="メイリオ" panose="020B0604030504040204" pitchFamily="50" charset="-128"/>
              <a:ea typeface="メイリオ" panose="020B0604030504040204" pitchFamily="50" charset="-128"/>
            </a:rPr>
            <a:t>6</a:t>
          </a:r>
          <a:r>
            <a:rPr lang="en-US" altLang="ja-JP" sz="1100" strike="noStrike" baseline="0" dirty="0">
              <a:latin typeface="メイリオ" panose="020B0604030504040204" pitchFamily="50" charset="-128"/>
              <a:ea typeface="メイリオ" panose="020B0604030504040204" pitchFamily="50" charset="-128"/>
            </a:rPr>
            <a:t>.</a:t>
          </a:r>
          <a:r>
            <a:rPr lang="ja-JP" altLang="en-US" sz="1100" strike="noStrike" baseline="0" dirty="0">
              <a:latin typeface="メイリオ" panose="020B0604030504040204" pitchFamily="50" charset="-128"/>
              <a:ea typeface="メイリオ" panose="020B0604030504040204" pitchFamily="50" charset="-128"/>
            </a:rPr>
            <a:t>発行</a:t>
          </a:r>
          <a:endParaRPr lang="en-US" altLang="ja-JP" sz="1100" strike="noStrike" baseline="0" dirty="0">
            <a:latin typeface="メイリオ" panose="020B0604030504040204" pitchFamily="50" charset="-128"/>
            <a:ea typeface="メイリオ" panose="020B0604030504040204" pitchFamily="50" charset="-128"/>
          </a:endParaRPr>
        </a:p>
      </dgm:t>
    </dgm:pt>
    <dgm:pt modelId="{0D87B9B1-5DAB-4C86-B2C3-DF66E736D502}" type="sibTrans" cxnId="{CE71D371-DE3E-4386-BB00-B9CFD5DCEF9F}">
      <dgm:prSet/>
      <dgm:spPr/>
      <dgm:t>
        <a:bodyPr/>
        <a:lstStyle/>
        <a:p>
          <a:endParaRPr lang="ja-JP" altLang="en-US"/>
        </a:p>
      </dgm:t>
    </dgm:pt>
    <dgm:pt modelId="{8CAA8B3F-5519-4619-AC56-C97B6D45F219}" type="parTrans" cxnId="{CE71D371-DE3E-4386-BB00-B9CFD5DCEF9F}">
      <dgm:prSet/>
      <dgm:spPr/>
      <dgm:t>
        <a:bodyPr/>
        <a:lstStyle/>
        <a:p>
          <a:endParaRPr lang="ja-JP" altLang="en-US"/>
        </a:p>
      </dgm:t>
    </dgm:pt>
    <dgm:pt modelId="{F43198AE-1C62-432A-9EAD-95C7BCE3ECEA}" type="pres">
      <dgm:prSet presAssocID="{D686915E-4ED8-4262-AEC2-609D582CC06D}" presName="Name0" presStyleCnt="0">
        <dgm:presLayoutVars>
          <dgm:dir/>
          <dgm:resizeHandles val="exact"/>
        </dgm:presLayoutVars>
      </dgm:prSet>
      <dgm:spPr/>
    </dgm:pt>
    <dgm:pt modelId="{63F5D44C-745D-4A05-8CC5-B73517A23B44}" type="pres">
      <dgm:prSet presAssocID="{661E8F20-1231-4A60-B919-4F0B5BEB7386}" presName="parTxOnly" presStyleLbl="node1" presStyleIdx="0" presStyleCnt="6" custScaleX="75172">
        <dgm:presLayoutVars>
          <dgm:bulletEnabled val="1"/>
        </dgm:presLayoutVars>
      </dgm:prSet>
      <dgm:spPr/>
    </dgm:pt>
    <dgm:pt modelId="{A79AC4C9-CD39-4B17-8195-3E537CE918CE}" type="pres">
      <dgm:prSet presAssocID="{459D2533-1DEF-4FC4-AA7C-A8B291780F74}" presName="parSpace" presStyleCnt="0"/>
      <dgm:spPr/>
    </dgm:pt>
    <dgm:pt modelId="{EA2D4E68-E511-4CCE-80E3-AC6D0958BE9B}" type="pres">
      <dgm:prSet presAssocID="{E9782E0D-950E-40FA-9190-064DD769A803}" presName="parTxOnly" presStyleLbl="node1" presStyleIdx="1" presStyleCnt="6" custScaleX="87416">
        <dgm:presLayoutVars>
          <dgm:bulletEnabled val="1"/>
        </dgm:presLayoutVars>
      </dgm:prSet>
      <dgm:spPr/>
    </dgm:pt>
    <dgm:pt modelId="{6D1B124B-E0FD-4952-8C59-DF858A4EB98A}" type="pres">
      <dgm:prSet presAssocID="{1B7F41BF-1150-4C19-A736-552AD4BE1A54}" presName="parSpace" presStyleCnt="0"/>
      <dgm:spPr/>
    </dgm:pt>
    <dgm:pt modelId="{B064CBD3-95D2-405F-8932-705D41155081}" type="pres">
      <dgm:prSet presAssocID="{E0468A8F-1ADC-4F2A-BC13-2C25AA97B54F}" presName="parTxOnly" presStyleLbl="node1" presStyleIdx="2" presStyleCnt="6" custScaleX="61221">
        <dgm:presLayoutVars>
          <dgm:bulletEnabled val="1"/>
        </dgm:presLayoutVars>
      </dgm:prSet>
      <dgm:spPr/>
    </dgm:pt>
    <dgm:pt modelId="{643F58B7-50A0-42C0-8314-4D54FAE1FE5F}" type="pres">
      <dgm:prSet presAssocID="{4104AB35-0A18-455A-9E4F-1564CD643E24}" presName="parSpace" presStyleCnt="0"/>
      <dgm:spPr/>
    </dgm:pt>
    <dgm:pt modelId="{F55B79B8-393A-4493-A54E-620D392F20B8}" type="pres">
      <dgm:prSet presAssocID="{AE6BCC58-A647-4B69-ABEA-5A76485FA9A8}" presName="parTxOnly" presStyleLbl="node1" presStyleIdx="3" presStyleCnt="6" custScaleX="57030">
        <dgm:presLayoutVars>
          <dgm:bulletEnabled val="1"/>
        </dgm:presLayoutVars>
      </dgm:prSet>
      <dgm:spPr/>
    </dgm:pt>
    <dgm:pt modelId="{BFB4881E-18A9-474F-B17D-E6F7BA6B6A30}" type="pres">
      <dgm:prSet presAssocID="{54DB1988-E766-42E5-B72A-64EFC3CE46EB}" presName="parSpace" presStyleCnt="0"/>
      <dgm:spPr/>
    </dgm:pt>
    <dgm:pt modelId="{EF1695F7-FABA-4C7F-B273-261F61B43D35}" type="pres">
      <dgm:prSet presAssocID="{BF06777F-74D8-4A48-A9AA-CB09827DBD16}" presName="parTxOnly" presStyleLbl="node1" presStyleIdx="4" presStyleCnt="6" custScaleX="80040">
        <dgm:presLayoutVars>
          <dgm:bulletEnabled val="1"/>
        </dgm:presLayoutVars>
      </dgm:prSet>
      <dgm:spPr/>
    </dgm:pt>
    <dgm:pt modelId="{B11CCCDA-D19A-4B0D-899F-6D987BCCE9FF}" type="pres">
      <dgm:prSet presAssocID="{3A023E38-6609-46A6-BDFB-A09EEF8F4D0A}" presName="parSpace" presStyleCnt="0"/>
      <dgm:spPr/>
    </dgm:pt>
    <dgm:pt modelId="{5EC77456-7510-4F2E-84AF-9622D3227092}" type="pres">
      <dgm:prSet presAssocID="{287A7656-9486-490F-8480-E70E08A312EE}" presName="parTxOnly" presStyleLbl="node1" presStyleIdx="5" presStyleCnt="6" custScaleX="70013">
        <dgm:presLayoutVars>
          <dgm:bulletEnabled val="1"/>
        </dgm:presLayoutVars>
      </dgm:prSet>
      <dgm:spPr/>
    </dgm:pt>
  </dgm:ptLst>
  <dgm:cxnLst>
    <dgm:cxn modelId="{D9716A08-9AD7-4E46-B945-3973111915CB}" srcId="{D686915E-4ED8-4262-AEC2-609D582CC06D}" destId="{661E8F20-1231-4A60-B919-4F0B5BEB7386}" srcOrd="0" destOrd="0" parTransId="{C913FA04-A6CB-476C-8021-DACDD8594B45}" sibTransId="{459D2533-1DEF-4FC4-AA7C-A8B291780F74}"/>
    <dgm:cxn modelId="{FE7ABE17-C578-4534-A498-880C75C6DFA0}" srcId="{D686915E-4ED8-4262-AEC2-609D582CC06D}" destId="{E9782E0D-950E-40FA-9190-064DD769A803}" srcOrd="1" destOrd="0" parTransId="{81F47854-FE63-48FA-A6CA-FD3CA82E53CA}" sibTransId="{1B7F41BF-1150-4C19-A736-552AD4BE1A54}"/>
    <dgm:cxn modelId="{36AE2C20-14B7-4359-92C4-0EBC9B38B1CD}" type="presOf" srcId="{AE6BCC58-A647-4B69-ABEA-5A76485FA9A8}" destId="{F55B79B8-393A-4493-A54E-620D392F20B8}" srcOrd="0" destOrd="0" presId="urn:microsoft.com/office/officeart/2005/8/layout/hChevron3"/>
    <dgm:cxn modelId="{BDCDAE2B-00F0-4D8D-B20F-04D78B36B0F8}" type="presOf" srcId="{287A7656-9486-490F-8480-E70E08A312EE}" destId="{5EC77456-7510-4F2E-84AF-9622D3227092}" srcOrd="0" destOrd="0" presId="urn:microsoft.com/office/officeart/2005/8/layout/hChevron3"/>
    <dgm:cxn modelId="{43B62331-FAA8-458F-B688-4E6C843E591A}" type="presOf" srcId="{E0468A8F-1ADC-4F2A-BC13-2C25AA97B54F}" destId="{B064CBD3-95D2-405F-8932-705D41155081}" srcOrd="0" destOrd="0" presId="urn:microsoft.com/office/officeart/2005/8/layout/hChevron3"/>
    <dgm:cxn modelId="{C92C9C46-8B86-4F11-A346-2571C6A527C2}" type="presOf" srcId="{661E8F20-1231-4A60-B919-4F0B5BEB7386}" destId="{63F5D44C-745D-4A05-8CC5-B73517A23B44}" srcOrd="0" destOrd="0" presId="urn:microsoft.com/office/officeart/2005/8/layout/hChevron3"/>
    <dgm:cxn modelId="{B1EC6049-BAAD-4E30-9DDE-BFABDCEB69C6}" type="presOf" srcId="{E9782E0D-950E-40FA-9190-064DD769A803}" destId="{EA2D4E68-E511-4CCE-80E3-AC6D0958BE9B}" srcOrd="0" destOrd="0" presId="urn:microsoft.com/office/officeart/2005/8/layout/hChevron3"/>
    <dgm:cxn modelId="{29ADFD4E-497B-4D96-A39E-2382E2A46BFE}" type="presOf" srcId="{D686915E-4ED8-4262-AEC2-609D582CC06D}" destId="{F43198AE-1C62-432A-9EAD-95C7BCE3ECEA}" srcOrd="0" destOrd="0" presId="urn:microsoft.com/office/officeart/2005/8/layout/hChevron3"/>
    <dgm:cxn modelId="{6FB26A4F-23F2-4E67-A5FB-38AA974AF7C9}" srcId="{D686915E-4ED8-4262-AEC2-609D582CC06D}" destId="{AE6BCC58-A647-4B69-ABEA-5A76485FA9A8}" srcOrd="3" destOrd="0" parTransId="{E9575970-DEFF-41E9-9250-57384ABD0B1E}" sibTransId="{54DB1988-E766-42E5-B72A-64EFC3CE46EB}"/>
    <dgm:cxn modelId="{CE71D371-DE3E-4386-BB00-B9CFD5DCEF9F}" srcId="{D686915E-4ED8-4262-AEC2-609D582CC06D}" destId="{287A7656-9486-490F-8480-E70E08A312EE}" srcOrd="5" destOrd="0" parTransId="{8CAA8B3F-5519-4619-AC56-C97B6D45F219}" sibTransId="{0D87B9B1-5DAB-4C86-B2C3-DF66E736D502}"/>
    <dgm:cxn modelId="{873F90DE-6D99-44AF-91C9-67C84BD6328D}" type="presOf" srcId="{BF06777F-74D8-4A48-A9AA-CB09827DBD16}" destId="{EF1695F7-FABA-4C7F-B273-261F61B43D35}" srcOrd="0" destOrd="0" presId="urn:microsoft.com/office/officeart/2005/8/layout/hChevron3"/>
    <dgm:cxn modelId="{3B90E6E2-2D5F-4E4D-9616-01C1FBB913FF}" srcId="{D686915E-4ED8-4262-AEC2-609D582CC06D}" destId="{BF06777F-74D8-4A48-A9AA-CB09827DBD16}" srcOrd="4" destOrd="0" parTransId="{0CDF8E27-6AA3-43B2-8597-555A4A8B111C}" sibTransId="{3A023E38-6609-46A6-BDFB-A09EEF8F4D0A}"/>
    <dgm:cxn modelId="{63ECEBF7-1A18-49AA-9DE1-6EEE4E91F215}" srcId="{D686915E-4ED8-4262-AEC2-609D582CC06D}" destId="{E0468A8F-1ADC-4F2A-BC13-2C25AA97B54F}" srcOrd="2" destOrd="0" parTransId="{7F71099F-D2B1-4812-AB33-F453970CD47F}" sibTransId="{4104AB35-0A18-455A-9E4F-1564CD643E24}"/>
    <dgm:cxn modelId="{A8013C94-F514-4DB9-89DF-6D12F8E7806A}" type="presParOf" srcId="{F43198AE-1C62-432A-9EAD-95C7BCE3ECEA}" destId="{63F5D44C-745D-4A05-8CC5-B73517A23B44}" srcOrd="0" destOrd="0" presId="urn:microsoft.com/office/officeart/2005/8/layout/hChevron3"/>
    <dgm:cxn modelId="{46CA00DF-1BA7-4D42-A3BA-1085D9B7BC08}" type="presParOf" srcId="{F43198AE-1C62-432A-9EAD-95C7BCE3ECEA}" destId="{A79AC4C9-CD39-4B17-8195-3E537CE918CE}" srcOrd="1" destOrd="0" presId="urn:microsoft.com/office/officeart/2005/8/layout/hChevron3"/>
    <dgm:cxn modelId="{7525152B-8834-4C58-931C-B17E2906E5A9}" type="presParOf" srcId="{F43198AE-1C62-432A-9EAD-95C7BCE3ECEA}" destId="{EA2D4E68-E511-4CCE-80E3-AC6D0958BE9B}" srcOrd="2" destOrd="0" presId="urn:microsoft.com/office/officeart/2005/8/layout/hChevron3"/>
    <dgm:cxn modelId="{3B605CC7-07CE-4B2C-9FF6-55EFCF50B097}" type="presParOf" srcId="{F43198AE-1C62-432A-9EAD-95C7BCE3ECEA}" destId="{6D1B124B-E0FD-4952-8C59-DF858A4EB98A}" srcOrd="3" destOrd="0" presId="urn:microsoft.com/office/officeart/2005/8/layout/hChevron3"/>
    <dgm:cxn modelId="{F54F2F4D-4B73-44DC-9C73-81FB3ECD9E32}" type="presParOf" srcId="{F43198AE-1C62-432A-9EAD-95C7BCE3ECEA}" destId="{B064CBD3-95D2-405F-8932-705D41155081}" srcOrd="4" destOrd="0" presId="urn:microsoft.com/office/officeart/2005/8/layout/hChevron3"/>
    <dgm:cxn modelId="{F759250B-6970-4530-9227-195A633E309E}" type="presParOf" srcId="{F43198AE-1C62-432A-9EAD-95C7BCE3ECEA}" destId="{643F58B7-50A0-42C0-8314-4D54FAE1FE5F}" srcOrd="5" destOrd="0" presId="urn:microsoft.com/office/officeart/2005/8/layout/hChevron3"/>
    <dgm:cxn modelId="{51DCEFC7-F86F-418B-8E55-5F5701B53692}" type="presParOf" srcId="{F43198AE-1C62-432A-9EAD-95C7BCE3ECEA}" destId="{F55B79B8-393A-4493-A54E-620D392F20B8}" srcOrd="6" destOrd="0" presId="urn:microsoft.com/office/officeart/2005/8/layout/hChevron3"/>
    <dgm:cxn modelId="{3C50D070-20AE-4714-94AD-31C192994705}" type="presParOf" srcId="{F43198AE-1C62-432A-9EAD-95C7BCE3ECEA}" destId="{BFB4881E-18A9-474F-B17D-E6F7BA6B6A30}" srcOrd="7" destOrd="0" presId="urn:microsoft.com/office/officeart/2005/8/layout/hChevron3"/>
    <dgm:cxn modelId="{5E5027F7-7D15-41AB-AC21-D1B19D30DFB1}" type="presParOf" srcId="{F43198AE-1C62-432A-9EAD-95C7BCE3ECEA}" destId="{EF1695F7-FABA-4C7F-B273-261F61B43D35}" srcOrd="8" destOrd="0" presId="urn:microsoft.com/office/officeart/2005/8/layout/hChevron3"/>
    <dgm:cxn modelId="{0C4578FB-C57B-4570-8882-F6475C8EF784}" type="presParOf" srcId="{F43198AE-1C62-432A-9EAD-95C7BCE3ECEA}" destId="{B11CCCDA-D19A-4B0D-899F-6D987BCCE9FF}" srcOrd="9" destOrd="0" presId="urn:microsoft.com/office/officeart/2005/8/layout/hChevron3"/>
    <dgm:cxn modelId="{695E7B0C-1B33-4323-AE48-554445097DB7}" type="presParOf" srcId="{F43198AE-1C62-432A-9EAD-95C7BCE3ECEA}" destId="{5EC77456-7510-4F2E-84AF-9622D3227092}" srcOrd="10" destOrd="0" presId="urn:microsoft.com/office/officeart/2005/8/layout/hChevron3"/>
  </dgm:cxnLst>
  <dgm:bg>
    <a:solidFill>
      <a:schemeClr val="bg1"/>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686915E-4ED8-4262-AEC2-609D582CC06D}" type="doc">
      <dgm:prSet loTypeId="urn:microsoft.com/office/officeart/2005/8/layout/hChevron3" loCatId="process" qsTypeId="urn:microsoft.com/office/officeart/2005/8/quickstyle/simple1" qsCatId="simple" csTypeId="urn:microsoft.com/office/officeart/2005/8/colors/accent2_2" csCatId="accent2" phldr="1"/>
      <dgm:spPr/>
    </dgm:pt>
    <dgm:pt modelId="{661E8F20-1231-4A60-B919-4F0B5BEB7386}">
      <dgm:prSet phldrT="[テキスト]" custT="1"/>
      <dgm:spPr/>
      <dgm:t>
        <a:bodyPr/>
        <a:lstStyle/>
        <a:p>
          <a:r>
            <a:rPr lang="en-US" altLang="ja-JP" sz="1200" dirty="0">
              <a:latin typeface="メイリオ" panose="020B0604030504040204" pitchFamily="50" charset="-128"/>
              <a:ea typeface="メイリオ" panose="020B0604030504040204" pitchFamily="50" charset="-128"/>
            </a:rPr>
            <a:t>1.</a:t>
          </a:r>
          <a:r>
            <a:rPr lang="ja-JP" altLang="en-US" sz="1200" dirty="0">
              <a:latin typeface="メイリオ" panose="020B0604030504040204" pitchFamily="50" charset="-128"/>
              <a:ea typeface="メイリオ" panose="020B0604030504040204" pitchFamily="50" charset="-128"/>
            </a:rPr>
            <a:t>来庁</a:t>
          </a:r>
        </a:p>
      </dgm:t>
    </dgm:pt>
    <dgm:pt modelId="{C913FA04-A6CB-476C-8021-DACDD8594B45}" type="parTrans" cxnId="{D9716A08-9AD7-4E46-B945-3973111915CB}">
      <dgm:prSet/>
      <dgm:spPr/>
      <dgm:t>
        <a:bodyPr/>
        <a:lstStyle/>
        <a:p>
          <a:endParaRPr lang="ja-JP" altLang="en-US"/>
        </a:p>
      </dgm:t>
    </dgm:pt>
    <dgm:pt modelId="{459D2533-1DEF-4FC4-AA7C-A8B291780F74}" type="sibTrans" cxnId="{D9716A08-9AD7-4E46-B945-3973111915CB}">
      <dgm:prSet/>
      <dgm:spPr/>
      <dgm:t>
        <a:bodyPr/>
        <a:lstStyle/>
        <a:p>
          <a:endParaRPr lang="ja-JP" altLang="en-US"/>
        </a:p>
      </dgm:t>
    </dgm:pt>
    <dgm:pt modelId="{E9782E0D-950E-40FA-9190-064DD769A803}">
      <dgm:prSet phldrT="[テキスト]" custT="1"/>
      <dgm:spPr/>
      <dgm:t>
        <a:bodyPr/>
        <a:lstStyle/>
        <a:p>
          <a:r>
            <a:rPr lang="en-US" altLang="ja-JP" sz="1200" strike="noStrike" baseline="0" dirty="0">
              <a:latin typeface="メイリオ" panose="020B0604030504040204" pitchFamily="50" charset="-128"/>
              <a:ea typeface="メイリオ" panose="020B0604030504040204" pitchFamily="50" charset="-128"/>
            </a:rPr>
            <a:t>2.</a:t>
          </a:r>
          <a:r>
            <a:rPr lang="ja-JP" altLang="en-US" sz="1200" strike="noStrike" baseline="0" dirty="0">
              <a:latin typeface="メイリオ" panose="020B0604030504040204" pitchFamily="50" charset="-128"/>
              <a:ea typeface="メイリオ" panose="020B0604030504040204" pitchFamily="50" charset="-128"/>
            </a:rPr>
            <a:t>申請</a:t>
          </a:r>
        </a:p>
      </dgm:t>
    </dgm:pt>
    <dgm:pt modelId="{81F47854-FE63-48FA-A6CA-FD3CA82E53CA}" type="parTrans" cxnId="{FE7ABE17-C578-4534-A498-880C75C6DFA0}">
      <dgm:prSet/>
      <dgm:spPr/>
      <dgm:t>
        <a:bodyPr/>
        <a:lstStyle/>
        <a:p>
          <a:endParaRPr lang="ja-JP" altLang="en-US"/>
        </a:p>
      </dgm:t>
    </dgm:pt>
    <dgm:pt modelId="{1B7F41BF-1150-4C19-A736-552AD4BE1A54}" type="sibTrans" cxnId="{FE7ABE17-C578-4534-A498-880C75C6DFA0}">
      <dgm:prSet/>
      <dgm:spPr/>
      <dgm:t>
        <a:bodyPr/>
        <a:lstStyle/>
        <a:p>
          <a:endParaRPr lang="ja-JP" altLang="en-US"/>
        </a:p>
      </dgm:t>
    </dgm:pt>
    <dgm:pt modelId="{BF06777F-74D8-4A48-A9AA-CB09827DBD16}">
      <dgm:prSet phldrT="[テキスト]" custT="1"/>
      <dgm:spPr/>
      <dgm:t>
        <a:bodyPr tIns="180000"/>
        <a:lstStyle/>
        <a:p>
          <a:pPr>
            <a:lnSpc>
              <a:spcPts val="1400"/>
            </a:lnSpc>
            <a:spcAft>
              <a:spcPts val="0"/>
            </a:spcAft>
          </a:pPr>
          <a:r>
            <a:rPr lang="en-US" altLang="ja-JP" sz="1200" dirty="0">
              <a:latin typeface="メイリオ" panose="020B0604030504040204" pitchFamily="50" charset="-128"/>
              <a:ea typeface="メイリオ" panose="020B0604030504040204" pitchFamily="50" charset="-128"/>
            </a:rPr>
            <a:t>5.</a:t>
          </a:r>
          <a:r>
            <a:rPr lang="ja-JP" altLang="en-US" sz="1200" dirty="0">
              <a:latin typeface="メイリオ" panose="020B0604030504040204" pitchFamily="50" charset="-128"/>
              <a:ea typeface="メイリオ" panose="020B0604030504040204" pitchFamily="50" charset="-128"/>
            </a:rPr>
            <a:t>システム</a:t>
          </a:r>
          <a:endParaRPr lang="en-US" altLang="ja-JP" sz="1200" dirty="0">
            <a:latin typeface="メイリオ" panose="020B0604030504040204" pitchFamily="50" charset="-128"/>
            <a:ea typeface="メイリオ" panose="020B0604030504040204" pitchFamily="50" charset="-128"/>
          </a:endParaRPr>
        </a:p>
        <a:p>
          <a:pPr>
            <a:lnSpc>
              <a:spcPts val="1400"/>
            </a:lnSpc>
            <a:spcAft>
              <a:spcPts val="0"/>
            </a:spcAft>
          </a:pPr>
          <a:r>
            <a:rPr lang="ja-JP" altLang="en-US" sz="1200" dirty="0">
              <a:latin typeface="メイリオ" panose="020B0604030504040204" pitchFamily="50" charset="-128"/>
              <a:ea typeface="メイリオ" panose="020B0604030504040204" pitchFamily="50" charset="-128"/>
            </a:rPr>
            <a:t>入力</a:t>
          </a:r>
        </a:p>
      </dgm:t>
    </dgm:pt>
    <dgm:pt modelId="{0CDF8E27-6AA3-43B2-8597-555A4A8B111C}" type="parTrans" cxnId="{3B90E6E2-2D5F-4E4D-9616-01C1FBB913FF}">
      <dgm:prSet/>
      <dgm:spPr/>
      <dgm:t>
        <a:bodyPr/>
        <a:lstStyle/>
        <a:p>
          <a:endParaRPr lang="ja-JP" altLang="en-US"/>
        </a:p>
      </dgm:t>
    </dgm:pt>
    <dgm:pt modelId="{3A023E38-6609-46A6-BDFB-A09EEF8F4D0A}" type="sibTrans" cxnId="{3B90E6E2-2D5F-4E4D-9616-01C1FBB913FF}">
      <dgm:prSet/>
      <dgm:spPr/>
      <dgm:t>
        <a:bodyPr/>
        <a:lstStyle/>
        <a:p>
          <a:endParaRPr lang="ja-JP" altLang="en-US"/>
        </a:p>
      </dgm:t>
    </dgm:pt>
    <dgm:pt modelId="{E0468A8F-1ADC-4F2A-BC13-2C25AA97B54F}">
      <dgm:prSet custT="1"/>
      <dgm:spPr/>
      <dgm:t>
        <a:bodyPr/>
        <a:lstStyle/>
        <a:p>
          <a:r>
            <a:rPr lang="en-US" altLang="ja-JP" sz="1200" strike="noStrike" baseline="0" dirty="0">
              <a:latin typeface="メイリオ" panose="020B0604030504040204" pitchFamily="50" charset="-128"/>
              <a:ea typeface="メイリオ" panose="020B0604030504040204" pitchFamily="50" charset="-128"/>
            </a:rPr>
            <a:t>3.</a:t>
          </a:r>
          <a:r>
            <a:rPr lang="ja-JP" altLang="en-US" sz="1200" strike="noStrike" baseline="0" dirty="0">
              <a:latin typeface="メイリオ" panose="020B0604030504040204" pitchFamily="50" charset="-128"/>
              <a:ea typeface="メイリオ" panose="020B0604030504040204" pitchFamily="50" charset="-128"/>
            </a:rPr>
            <a:t>受付</a:t>
          </a:r>
        </a:p>
      </dgm:t>
    </dgm:pt>
    <dgm:pt modelId="{7F71099F-D2B1-4812-AB33-F453970CD47F}" type="parTrans" cxnId="{63ECEBF7-1A18-49AA-9DE1-6EEE4E91F215}">
      <dgm:prSet/>
      <dgm:spPr/>
      <dgm:t>
        <a:bodyPr/>
        <a:lstStyle/>
        <a:p>
          <a:endParaRPr lang="ja-JP" altLang="en-US"/>
        </a:p>
      </dgm:t>
    </dgm:pt>
    <dgm:pt modelId="{4104AB35-0A18-455A-9E4F-1564CD643E24}" type="sibTrans" cxnId="{63ECEBF7-1A18-49AA-9DE1-6EEE4E91F215}">
      <dgm:prSet/>
      <dgm:spPr/>
      <dgm:t>
        <a:bodyPr/>
        <a:lstStyle/>
        <a:p>
          <a:endParaRPr lang="ja-JP" altLang="en-US"/>
        </a:p>
      </dgm:t>
    </dgm:pt>
    <dgm:pt modelId="{AE6BCC58-A647-4B69-ABEA-5A76485FA9A8}">
      <dgm:prSet custT="1"/>
      <dgm:spPr/>
      <dgm:t>
        <a:bodyPr tIns="180000" anchor="t"/>
        <a:lstStyle/>
        <a:p>
          <a:pPr>
            <a:lnSpc>
              <a:spcPts val="1400"/>
            </a:lnSpc>
            <a:spcAft>
              <a:spcPts val="0"/>
            </a:spcAft>
          </a:pPr>
          <a:r>
            <a:rPr lang="en-US" altLang="ja-JP" sz="1200" dirty="0">
              <a:latin typeface="メイリオ" panose="020B0604030504040204" pitchFamily="50" charset="-128"/>
              <a:ea typeface="メイリオ" panose="020B0604030504040204" pitchFamily="50" charset="-128"/>
            </a:rPr>
            <a:t>4.</a:t>
          </a:r>
          <a:r>
            <a:rPr lang="ja-JP" altLang="en-US" sz="1200" dirty="0">
              <a:latin typeface="メイリオ" panose="020B0604030504040204" pitchFamily="50" charset="-128"/>
              <a:ea typeface="メイリオ" panose="020B0604030504040204" pitchFamily="50" charset="-128"/>
            </a:rPr>
            <a:t>確認</a:t>
          </a:r>
        </a:p>
      </dgm:t>
    </dgm:pt>
    <dgm:pt modelId="{E9575970-DEFF-41E9-9250-57384ABD0B1E}" type="parTrans" cxnId="{6FB26A4F-23F2-4E67-A5FB-38AA974AF7C9}">
      <dgm:prSet/>
      <dgm:spPr/>
      <dgm:t>
        <a:bodyPr/>
        <a:lstStyle/>
        <a:p>
          <a:endParaRPr lang="ja-JP" altLang="en-US"/>
        </a:p>
      </dgm:t>
    </dgm:pt>
    <dgm:pt modelId="{54DB1988-E766-42E5-B72A-64EFC3CE46EB}" type="sibTrans" cxnId="{6FB26A4F-23F2-4E67-A5FB-38AA974AF7C9}">
      <dgm:prSet/>
      <dgm:spPr/>
      <dgm:t>
        <a:bodyPr/>
        <a:lstStyle/>
        <a:p>
          <a:endParaRPr lang="ja-JP" altLang="en-US"/>
        </a:p>
      </dgm:t>
    </dgm:pt>
    <dgm:pt modelId="{287A7656-9486-490F-8480-E70E08A312EE}">
      <dgm:prSet custT="1"/>
      <dgm:spPr/>
      <dgm:t>
        <a:bodyPr tIns="108000"/>
        <a:lstStyle/>
        <a:p>
          <a:pPr>
            <a:lnSpc>
              <a:spcPts val="1680"/>
            </a:lnSpc>
            <a:spcAft>
              <a:spcPts val="0"/>
            </a:spcAft>
          </a:pPr>
          <a:r>
            <a:rPr lang="en-US" altLang="ja-JP" sz="1100" dirty="0">
              <a:latin typeface="メイリオ" panose="020B0604030504040204" pitchFamily="50" charset="-128"/>
              <a:ea typeface="メイリオ" panose="020B0604030504040204" pitchFamily="50" charset="-128"/>
            </a:rPr>
            <a:t>6</a:t>
          </a:r>
          <a:r>
            <a:rPr lang="en-US" altLang="ja-JP" sz="1100" strike="noStrike" baseline="0" dirty="0">
              <a:latin typeface="メイリオ" panose="020B0604030504040204" pitchFamily="50" charset="-128"/>
              <a:ea typeface="メイリオ" panose="020B0604030504040204" pitchFamily="50" charset="-128"/>
            </a:rPr>
            <a:t>.</a:t>
          </a:r>
          <a:r>
            <a:rPr lang="ja-JP" altLang="en-US" sz="1100" strike="noStrike" baseline="0" dirty="0">
              <a:latin typeface="メイリオ" panose="020B0604030504040204" pitchFamily="50" charset="-128"/>
              <a:ea typeface="メイリオ" panose="020B0604030504040204" pitchFamily="50" charset="-128"/>
            </a:rPr>
            <a:t>発行</a:t>
          </a:r>
          <a:endParaRPr lang="en-US" altLang="ja-JP" sz="1100" strike="noStrike" baseline="0" dirty="0">
            <a:latin typeface="メイリオ" panose="020B0604030504040204" pitchFamily="50" charset="-128"/>
            <a:ea typeface="メイリオ" panose="020B0604030504040204" pitchFamily="50" charset="-128"/>
          </a:endParaRPr>
        </a:p>
      </dgm:t>
    </dgm:pt>
    <dgm:pt modelId="{0D87B9B1-5DAB-4C86-B2C3-DF66E736D502}" type="sibTrans" cxnId="{CE71D371-DE3E-4386-BB00-B9CFD5DCEF9F}">
      <dgm:prSet/>
      <dgm:spPr/>
      <dgm:t>
        <a:bodyPr/>
        <a:lstStyle/>
        <a:p>
          <a:endParaRPr lang="ja-JP" altLang="en-US"/>
        </a:p>
      </dgm:t>
    </dgm:pt>
    <dgm:pt modelId="{8CAA8B3F-5519-4619-AC56-C97B6D45F219}" type="parTrans" cxnId="{CE71D371-DE3E-4386-BB00-B9CFD5DCEF9F}">
      <dgm:prSet/>
      <dgm:spPr/>
      <dgm:t>
        <a:bodyPr/>
        <a:lstStyle/>
        <a:p>
          <a:endParaRPr lang="ja-JP" altLang="en-US"/>
        </a:p>
      </dgm:t>
    </dgm:pt>
    <dgm:pt modelId="{F43198AE-1C62-432A-9EAD-95C7BCE3ECEA}" type="pres">
      <dgm:prSet presAssocID="{D686915E-4ED8-4262-AEC2-609D582CC06D}" presName="Name0" presStyleCnt="0">
        <dgm:presLayoutVars>
          <dgm:dir/>
          <dgm:resizeHandles val="exact"/>
        </dgm:presLayoutVars>
      </dgm:prSet>
      <dgm:spPr/>
    </dgm:pt>
    <dgm:pt modelId="{63F5D44C-745D-4A05-8CC5-B73517A23B44}" type="pres">
      <dgm:prSet presAssocID="{661E8F20-1231-4A60-B919-4F0B5BEB7386}" presName="parTxOnly" presStyleLbl="node1" presStyleIdx="0" presStyleCnt="6" custScaleX="75172">
        <dgm:presLayoutVars>
          <dgm:bulletEnabled val="1"/>
        </dgm:presLayoutVars>
      </dgm:prSet>
      <dgm:spPr/>
    </dgm:pt>
    <dgm:pt modelId="{A79AC4C9-CD39-4B17-8195-3E537CE918CE}" type="pres">
      <dgm:prSet presAssocID="{459D2533-1DEF-4FC4-AA7C-A8B291780F74}" presName="parSpace" presStyleCnt="0"/>
      <dgm:spPr/>
    </dgm:pt>
    <dgm:pt modelId="{EA2D4E68-E511-4CCE-80E3-AC6D0958BE9B}" type="pres">
      <dgm:prSet presAssocID="{E9782E0D-950E-40FA-9190-064DD769A803}" presName="parTxOnly" presStyleLbl="node1" presStyleIdx="1" presStyleCnt="6" custScaleX="87416">
        <dgm:presLayoutVars>
          <dgm:bulletEnabled val="1"/>
        </dgm:presLayoutVars>
      </dgm:prSet>
      <dgm:spPr/>
    </dgm:pt>
    <dgm:pt modelId="{6D1B124B-E0FD-4952-8C59-DF858A4EB98A}" type="pres">
      <dgm:prSet presAssocID="{1B7F41BF-1150-4C19-A736-552AD4BE1A54}" presName="parSpace" presStyleCnt="0"/>
      <dgm:spPr/>
    </dgm:pt>
    <dgm:pt modelId="{B064CBD3-95D2-405F-8932-705D41155081}" type="pres">
      <dgm:prSet presAssocID="{E0468A8F-1ADC-4F2A-BC13-2C25AA97B54F}" presName="parTxOnly" presStyleLbl="node1" presStyleIdx="2" presStyleCnt="6" custScaleX="61221">
        <dgm:presLayoutVars>
          <dgm:bulletEnabled val="1"/>
        </dgm:presLayoutVars>
      </dgm:prSet>
      <dgm:spPr/>
    </dgm:pt>
    <dgm:pt modelId="{643F58B7-50A0-42C0-8314-4D54FAE1FE5F}" type="pres">
      <dgm:prSet presAssocID="{4104AB35-0A18-455A-9E4F-1564CD643E24}" presName="parSpace" presStyleCnt="0"/>
      <dgm:spPr/>
    </dgm:pt>
    <dgm:pt modelId="{F55B79B8-393A-4493-A54E-620D392F20B8}" type="pres">
      <dgm:prSet presAssocID="{AE6BCC58-A647-4B69-ABEA-5A76485FA9A8}" presName="parTxOnly" presStyleLbl="node1" presStyleIdx="3" presStyleCnt="6" custScaleX="57030">
        <dgm:presLayoutVars>
          <dgm:bulletEnabled val="1"/>
        </dgm:presLayoutVars>
      </dgm:prSet>
      <dgm:spPr/>
    </dgm:pt>
    <dgm:pt modelId="{BFB4881E-18A9-474F-B17D-E6F7BA6B6A30}" type="pres">
      <dgm:prSet presAssocID="{54DB1988-E766-42E5-B72A-64EFC3CE46EB}" presName="parSpace" presStyleCnt="0"/>
      <dgm:spPr/>
    </dgm:pt>
    <dgm:pt modelId="{EF1695F7-FABA-4C7F-B273-261F61B43D35}" type="pres">
      <dgm:prSet presAssocID="{BF06777F-74D8-4A48-A9AA-CB09827DBD16}" presName="parTxOnly" presStyleLbl="node1" presStyleIdx="4" presStyleCnt="6" custScaleX="80040">
        <dgm:presLayoutVars>
          <dgm:bulletEnabled val="1"/>
        </dgm:presLayoutVars>
      </dgm:prSet>
      <dgm:spPr/>
    </dgm:pt>
    <dgm:pt modelId="{B11CCCDA-D19A-4B0D-899F-6D987BCCE9FF}" type="pres">
      <dgm:prSet presAssocID="{3A023E38-6609-46A6-BDFB-A09EEF8F4D0A}" presName="parSpace" presStyleCnt="0"/>
      <dgm:spPr/>
    </dgm:pt>
    <dgm:pt modelId="{5EC77456-7510-4F2E-84AF-9622D3227092}" type="pres">
      <dgm:prSet presAssocID="{287A7656-9486-490F-8480-E70E08A312EE}" presName="parTxOnly" presStyleLbl="node1" presStyleIdx="5" presStyleCnt="6" custScaleX="70013">
        <dgm:presLayoutVars>
          <dgm:bulletEnabled val="1"/>
        </dgm:presLayoutVars>
      </dgm:prSet>
      <dgm:spPr/>
    </dgm:pt>
  </dgm:ptLst>
  <dgm:cxnLst>
    <dgm:cxn modelId="{D9716A08-9AD7-4E46-B945-3973111915CB}" srcId="{D686915E-4ED8-4262-AEC2-609D582CC06D}" destId="{661E8F20-1231-4A60-B919-4F0B5BEB7386}" srcOrd="0" destOrd="0" parTransId="{C913FA04-A6CB-476C-8021-DACDD8594B45}" sibTransId="{459D2533-1DEF-4FC4-AA7C-A8B291780F74}"/>
    <dgm:cxn modelId="{FE7ABE17-C578-4534-A498-880C75C6DFA0}" srcId="{D686915E-4ED8-4262-AEC2-609D582CC06D}" destId="{E9782E0D-950E-40FA-9190-064DD769A803}" srcOrd="1" destOrd="0" parTransId="{81F47854-FE63-48FA-A6CA-FD3CA82E53CA}" sibTransId="{1B7F41BF-1150-4C19-A736-552AD4BE1A54}"/>
    <dgm:cxn modelId="{36AE2C20-14B7-4359-92C4-0EBC9B38B1CD}" type="presOf" srcId="{AE6BCC58-A647-4B69-ABEA-5A76485FA9A8}" destId="{F55B79B8-393A-4493-A54E-620D392F20B8}" srcOrd="0" destOrd="0" presId="urn:microsoft.com/office/officeart/2005/8/layout/hChevron3"/>
    <dgm:cxn modelId="{BDCDAE2B-00F0-4D8D-B20F-04D78B36B0F8}" type="presOf" srcId="{287A7656-9486-490F-8480-E70E08A312EE}" destId="{5EC77456-7510-4F2E-84AF-9622D3227092}" srcOrd="0" destOrd="0" presId="urn:microsoft.com/office/officeart/2005/8/layout/hChevron3"/>
    <dgm:cxn modelId="{43B62331-FAA8-458F-B688-4E6C843E591A}" type="presOf" srcId="{E0468A8F-1ADC-4F2A-BC13-2C25AA97B54F}" destId="{B064CBD3-95D2-405F-8932-705D41155081}" srcOrd="0" destOrd="0" presId="urn:microsoft.com/office/officeart/2005/8/layout/hChevron3"/>
    <dgm:cxn modelId="{C92C9C46-8B86-4F11-A346-2571C6A527C2}" type="presOf" srcId="{661E8F20-1231-4A60-B919-4F0B5BEB7386}" destId="{63F5D44C-745D-4A05-8CC5-B73517A23B44}" srcOrd="0" destOrd="0" presId="urn:microsoft.com/office/officeart/2005/8/layout/hChevron3"/>
    <dgm:cxn modelId="{B1EC6049-BAAD-4E30-9DDE-BFABDCEB69C6}" type="presOf" srcId="{E9782E0D-950E-40FA-9190-064DD769A803}" destId="{EA2D4E68-E511-4CCE-80E3-AC6D0958BE9B}" srcOrd="0" destOrd="0" presId="urn:microsoft.com/office/officeart/2005/8/layout/hChevron3"/>
    <dgm:cxn modelId="{29ADFD4E-497B-4D96-A39E-2382E2A46BFE}" type="presOf" srcId="{D686915E-4ED8-4262-AEC2-609D582CC06D}" destId="{F43198AE-1C62-432A-9EAD-95C7BCE3ECEA}" srcOrd="0" destOrd="0" presId="urn:microsoft.com/office/officeart/2005/8/layout/hChevron3"/>
    <dgm:cxn modelId="{6FB26A4F-23F2-4E67-A5FB-38AA974AF7C9}" srcId="{D686915E-4ED8-4262-AEC2-609D582CC06D}" destId="{AE6BCC58-A647-4B69-ABEA-5A76485FA9A8}" srcOrd="3" destOrd="0" parTransId="{E9575970-DEFF-41E9-9250-57384ABD0B1E}" sibTransId="{54DB1988-E766-42E5-B72A-64EFC3CE46EB}"/>
    <dgm:cxn modelId="{CE71D371-DE3E-4386-BB00-B9CFD5DCEF9F}" srcId="{D686915E-4ED8-4262-AEC2-609D582CC06D}" destId="{287A7656-9486-490F-8480-E70E08A312EE}" srcOrd="5" destOrd="0" parTransId="{8CAA8B3F-5519-4619-AC56-C97B6D45F219}" sibTransId="{0D87B9B1-5DAB-4C86-B2C3-DF66E736D502}"/>
    <dgm:cxn modelId="{873F90DE-6D99-44AF-91C9-67C84BD6328D}" type="presOf" srcId="{BF06777F-74D8-4A48-A9AA-CB09827DBD16}" destId="{EF1695F7-FABA-4C7F-B273-261F61B43D35}" srcOrd="0" destOrd="0" presId="urn:microsoft.com/office/officeart/2005/8/layout/hChevron3"/>
    <dgm:cxn modelId="{3B90E6E2-2D5F-4E4D-9616-01C1FBB913FF}" srcId="{D686915E-4ED8-4262-AEC2-609D582CC06D}" destId="{BF06777F-74D8-4A48-A9AA-CB09827DBD16}" srcOrd="4" destOrd="0" parTransId="{0CDF8E27-6AA3-43B2-8597-555A4A8B111C}" sibTransId="{3A023E38-6609-46A6-BDFB-A09EEF8F4D0A}"/>
    <dgm:cxn modelId="{63ECEBF7-1A18-49AA-9DE1-6EEE4E91F215}" srcId="{D686915E-4ED8-4262-AEC2-609D582CC06D}" destId="{E0468A8F-1ADC-4F2A-BC13-2C25AA97B54F}" srcOrd="2" destOrd="0" parTransId="{7F71099F-D2B1-4812-AB33-F453970CD47F}" sibTransId="{4104AB35-0A18-455A-9E4F-1564CD643E24}"/>
    <dgm:cxn modelId="{A8013C94-F514-4DB9-89DF-6D12F8E7806A}" type="presParOf" srcId="{F43198AE-1C62-432A-9EAD-95C7BCE3ECEA}" destId="{63F5D44C-745D-4A05-8CC5-B73517A23B44}" srcOrd="0" destOrd="0" presId="urn:microsoft.com/office/officeart/2005/8/layout/hChevron3"/>
    <dgm:cxn modelId="{46CA00DF-1BA7-4D42-A3BA-1085D9B7BC08}" type="presParOf" srcId="{F43198AE-1C62-432A-9EAD-95C7BCE3ECEA}" destId="{A79AC4C9-CD39-4B17-8195-3E537CE918CE}" srcOrd="1" destOrd="0" presId="urn:microsoft.com/office/officeart/2005/8/layout/hChevron3"/>
    <dgm:cxn modelId="{7525152B-8834-4C58-931C-B17E2906E5A9}" type="presParOf" srcId="{F43198AE-1C62-432A-9EAD-95C7BCE3ECEA}" destId="{EA2D4E68-E511-4CCE-80E3-AC6D0958BE9B}" srcOrd="2" destOrd="0" presId="urn:microsoft.com/office/officeart/2005/8/layout/hChevron3"/>
    <dgm:cxn modelId="{3B605CC7-07CE-4B2C-9FF6-55EFCF50B097}" type="presParOf" srcId="{F43198AE-1C62-432A-9EAD-95C7BCE3ECEA}" destId="{6D1B124B-E0FD-4952-8C59-DF858A4EB98A}" srcOrd="3" destOrd="0" presId="urn:microsoft.com/office/officeart/2005/8/layout/hChevron3"/>
    <dgm:cxn modelId="{F54F2F4D-4B73-44DC-9C73-81FB3ECD9E32}" type="presParOf" srcId="{F43198AE-1C62-432A-9EAD-95C7BCE3ECEA}" destId="{B064CBD3-95D2-405F-8932-705D41155081}" srcOrd="4" destOrd="0" presId="urn:microsoft.com/office/officeart/2005/8/layout/hChevron3"/>
    <dgm:cxn modelId="{F759250B-6970-4530-9227-195A633E309E}" type="presParOf" srcId="{F43198AE-1C62-432A-9EAD-95C7BCE3ECEA}" destId="{643F58B7-50A0-42C0-8314-4D54FAE1FE5F}" srcOrd="5" destOrd="0" presId="urn:microsoft.com/office/officeart/2005/8/layout/hChevron3"/>
    <dgm:cxn modelId="{51DCEFC7-F86F-418B-8E55-5F5701B53692}" type="presParOf" srcId="{F43198AE-1C62-432A-9EAD-95C7BCE3ECEA}" destId="{F55B79B8-393A-4493-A54E-620D392F20B8}" srcOrd="6" destOrd="0" presId="urn:microsoft.com/office/officeart/2005/8/layout/hChevron3"/>
    <dgm:cxn modelId="{3C50D070-20AE-4714-94AD-31C192994705}" type="presParOf" srcId="{F43198AE-1C62-432A-9EAD-95C7BCE3ECEA}" destId="{BFB4881E-18A9-474F-B17D-E6F7BA6B6A30}" srcOrd="7" destOrd="0" presId="urn:microsoft.com/office/officeart/2005/8/layout/hChevron3"/>
    <dgm:cxn modelId="{5E5027F7-7D15-41AB-AC21-D1B19D30DFB1}" type="presParOf" srcId="{F43198AE-1C62-432A-9EAD-95C7BCE3ECEA}" destId="{EF1695F7-FABA-4C7F-B273-261F61B43D35}" srcOrd="8" destOrd="0" presId="urn:microsoft.com/office/officeart/2005/8/layout/hChevron3"/>
    <dgm:cxn modelId="{0C4578FB-C57B-4570-8882-F6475C8EF784}" type="presParOf" srcId="{F43198AE-1C62-432A-9EAD-95C7BCE3ECEA}" destId="{B11CCCDA-D19A-4B0D-899F-6D987BCCE9FF}" srcOrd="9" destOrd="0" presId="urn:microsoft.com/office/officeart/2005/8/layout/hChevron3"/>
    <dgm:cxn modelId="{695E7B0C-1B33-4323-AE48-554445097DB7}" type="presParOf" srcId="{F43198AE-1C62-432A-9EAD-95C7BCE3ECEA}" destId="{5EC77456-7510-4F2E-84AF-9622D3227092}" srcOrd="10"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686915E-4ED8-4262-AEC2-609D582CC06D}" type="doc">
      <dgm:prSet loTypeId="urn:microsoft.com/office/officeart/2005/8/layout/hChevron3" loCatId="process" qsTypeId="urn:microsoft.com/office/officeart/2005/8/quickstyle/simple1" qsCatId="simple" csTypeId="urn:microsoft.com/office/officeart/2005/8/colors/accent2_2" csCatId="accent2" phldr="1"/>
      <dgm:spPr/>
    </dgm:pt>
    <dgm:pt modelId="{661E8F20-1231-4A60-B919-4F0B5BEB7386}">
      <dgm:prSet phldrT="[テキスト]" custT="1"/>
      <dgm:spPr>
        <a:solidFill>
          <a:schemeClr val="accent1"/>
        </a:solidFill>
      </dgm:spPr>
      <dgm:t>
        <a:bodyPr/>
        <a:lstStyle/>
        <a:p>
          <a:r>
            <a:rPr lang="en-US" altLang="ja-JP" sz="1200" dirty="0">
              <a:latin typeface="メイリオ" panose="020B0604030504040204" pitchFamily="50" charset="-128"/>
              <a:ea typeface="メイリオ" panose="020B0604030504040204" pitchFamily="50" charset="-128"/>
            </a:rPr>
            <a:t>1.</a:t>
          </a:r>
          <a:r>
            <a:rPr lang="ja-JP" altLang="en-US" sz="1200" dirty="0">
              <a:latin typeface="メイリオ" panose="020B0604030504040204" pitchFamily="50" charset="-128"/>
              <a:ea typeface="メイリオ" panose="020B0604030504040204" pitchFamily="50" charset="-128"/>
            </a:rPr>
            <a:t>来庁</a:t>
          </a:r>
        </a:p>
      </dgm:t>
    </dgm:pt>
    <dgm:pt modelId="{C913FA04-A6CB-476C-8021-DACDD8594B45}" type="parTrans" cxnId="{D9716A08-9AD7-4E46-B945-3973111915CB}">
      <dgm:prSet/>
      <dgm:spPr/>
      <dgm:t>
        <a:bodyPr/>
        <a:lstStyle/>
        <a:p>
          <a:endParaRPr lang="ja-JP" altLang="en-US"/>
        </a:p>
      </dgm:t>
    </dgm:pt>
    <dgm:pt modelId="{459D2533-1DEF-4FC4-AA7C-A8B291780F74}" type="sibTrans" cxnId="{D9716A08-9AD7-4E46-B945-3973111915CB}">
      <dgm:prSet/>
      <dgm:spPr/>
      <dgm:t>
        <a:bodyPr/>
        <a:lstStyle/>
        <a:p>
          <a:endParaRPr lang="ja-JP" altLang="en-US"/>
        </a:p>
      </dgm:t>
    </dgm:pt>
    <dgm:pt modelId="{E9782E0D-950E-40FA-9190-064DD769A803}">
      <dgm:prSet phldrT="[テキスト]" custT="1"/>
      <dgm:spPr>
        <a:solidFill>
          <a:schemeClr val="accent1"/>
        </a:solidFill>
      </dgm:spPr>
      <dgm:t>
        <a:bodyPr/>
        <a:lstStyle/>
        <a:p>
          <a:r>
            <a:rPr lang="en-US" altLang="ja-JP" sz="1200" strike="noStrike" baseline="0" dirty="0">
              <a:latin typeface="メイリオ" panose="020B0604030504040204" pitchFamily="50" charset="-128"/>
              <a:ea typeface="メイリオ" panose="020B0604030504040204" pitchFamily="50" charset="-128"/>
            </a:rPr>
            <a:t>2.</a:t>
          </a:r>
          <a:r>
            <a:rPr lang="ja-JP" altLang="en-US" sz="1200" strike="noStrike" baseline="0" dirty="0">
              <a:latin typeface="メイリオ" panose="020B0604030504040204" pitchFamily="50" charset="-128"/>
              <a:ea typeface="メイリオ" panose="020B0604030504040204" pitchFamily="50" charset="-128"/>
            </a:rPr>
            <a:t>申請</a:t>
          </a:r>
        </a:p>
      </dgm:t>
    </dgm:pt>
    <dgm:pt modelId="{81F47854-FE63-48FA-A6CA-FD3CA82E53CA}" type="parTrans" cxnId="{FE7ABE17-C578-4534-A498-880C75C6DFA0}">
      <dgm:prSet/>
      <dgm:spPr/>
      <dgm:t>
        <a:bodyPr/>
        <a:lstStyle/>
        <a:p>
          <a:endParaRPr lang="ja-JP" altLang="en-US"/>
        </a:p>
      </dgm:t>
    </dgm:pt>
    <dgm:pt modelId="{1B7F41BF-1150-4C19-A736-552AD4BE1A54}" type="sibTrans" cxnId="{FE7ABE17-C578-4534-A498-880C75C6DFA0}">
      <dgm:prSet/>
      <dgm:spPr/>
      <dgm:t>
        <a:bodyPr/>
        <a:lstStyle/>
        <a:p>
          <a:endParaRPr lang="ja-JP" altLang="en-US"/>
        </a:p>
      </dgm:t>
    </dgm:pt>
    <dgm:pt modelId="{BF06777F-74D8-4A48-A9AA-CB09827DBD16}">
      <dgm:prSet phldrT="[テキスト]" custT="1"/>
      <dgm:spPr>
        <a:solidFill>
          <a:schemeClr val="accent1"/>
        </a:solidFill>
      </dgm:spPr>
      <dgm:t>
        <a:bodyPr tIns="180000"/>
        <a:lstStyle/>
        <a:p>
          <a:pPr>
            <a:lnSpc>
              <a:spcPts val="1400"/>
            </a:lnSpc>
            <a:spcAft>
              <a:spcPts val="0"/>
            </a:spcAft>
          </a:pPr>
          <a:r>
            <a:rPr lang="en-US" altLang="ja-JP" sz="1200" dirty="0">
              <a:latin typeface="メイリオ" panose="020B0604030504040204" pitchFamily="50" charset="-128"/>
              <a:ea typeface="メイリオ" panose="020B0604030504040204" pitchFamily="50" charset="-128"/>
            </a:rPr>
            <a:t>5.</a:t>
          </a:r>
          <a:r>
            <a:rPr lang="ja-JP" altLang="en-US" sz="1200" dirty="0">
              <a:latin typeface="メイリオ" panose="020B0604030504040204" pitchFamily="50" charset="-128"/>
              <a:ea typeface="メイリオ" panose="020B0604030504040204" pitchFamily="50" charset="-128"/>
            </a:rPr>
            <a:t>システム</a:t>
          </a:r>
          <a:endParaRPr lang="en-US" altLang="ja-JP" sz="1200" dirty="0">
            <a:latin typeface="メイリオ" panose="020B0604030504040204" pitchFamily="50" charset="-128"/>
            <a:ea typeface="メイリオ" panose="020B0604030504040204" pitchFamily="50" charset="-128"/>
          </a:endParaRPr>
        </a:p>
        <a:p>
          <a:pPr>
            <a:lnSpc>
              <a:spcPts val="1400"/>
            </a:lnSpc>
            <a:spcAft>
              <a:spcPts val="0"/>
            </a:spcAft>
          </a:pPr>
          <a:r>
            <a:rPr lang="ja-JP" altLang="en-US" sz="1200" dirty="0">
              <a:latin typeface="メイリオ" panose="020B0604030504040204" pitchFamily="50" charset="-128"/>
              <a:ea typeface="メイリオ" panose="020B0604030504040204" pitchFamily="50" charset="-128"/>
            </a:rPr>
            <a:t>入力</a:t>
          </a:r>
        </a:p>
      </dgm:t>
    </dgm:pt>
    <dgm:pt modelId="{0CDF8E27-6AA3-43B2-8597-555A4A8B111C}" type="parTrans" cxnId="{3B90E6E2-2D5F-4E4D-9616-01C1FBB913FF}">
      <dgm:prSet/>
      <dgm:spPr/>
      <dgm:t>
        <a:bodyPr/>
        <a:lstStyle/>
        <a:p>
          <a:endParaRPr lang="ja-JP" altLang="en-US"/>
        </a:p>
      </dgm:t>
    </dgm:pt>
    <dgm:pt modelId="{3A023E38-6609-46A6-BDFB-A09EEF8F4D0A}" type="sibTrans" cxnId="{3B90E6E2-2D5F-4E4D-9616-01C1FBB913FF}">
      <dgm:prSet/>
      <dgm:spPr/>
      <dgm:t>
        <a:bodyPr/>
        <a:lstStyle/>
        <a:p>
          <a:endParaRPr lang="ja-JP" altLang="en-US"/>
        </a:p>
      </dgm:t>
    </dgm:pt>
    <dgm:pt modelId="{E0468A8F-1ADC-4F2A-BC13-2C25AA97B54F}">
      <dgm:prSet custT="1"/>
      <dgm:spPr>
        <a:solidFill>
          <a:schemeClr val="accent1"/>
        </a:solidFill>
      </dgm:spPr>
      <dgm:t>
        <a:bodyPr/>
        <a:lstStyle/>
        <a:p>
          <a:r>
            <a:rPr lang="en-US" altLang="ja-JP" sz="1200" strike="noStrike" baseline="0" dirty="0">
              <a:latin typeface="メイリオ" panose="020B0604030504040204" pitchFamily="50" charset="-128"/>
              <a:ea typeface="メイリオ" panose="020B0604030504040204" pitchFamily="50" charset="-128"/>
            </a:rPr>
            <a:t>3.</a:t>
          </a:r>
          <a:r>
            <a:rPr lang="ja-JP" altLang="en-US" sz="1200" strike="noStrike" baseline="0" dirty="0">
              <a:latin typeface="メイリオ" panose="020B0604030504040204" pitchFamily="50" charset="-128"/>
              <a:ea typeface="メイリオ" panose="020B0604030504040204" pitchFamily="50" charset="-128"/>
            </a:rPr>
            <a:t>受付</a:t>
          </a:r>
        </a:p>
      </dgm:t>
    </dgm:pt>
    <dgm:pt modelId="{7F71099F-D2B1-4812-AB33-F453970CD47F}" type="parTrans" cxnId="{63ECEBF7-1A18-49AA-9DE1-6EEE4E91F215}">
      <dgm:prSet/>
      <dgm:spPr/>
      <dgm:t>
        <a:bodyPr/>
        <a:lstStyle/>
        <a:p>
          <a:endParaRPr lang="ja-JP" altLang="en-US"/>
        </a:p>
      </dgm:t>
    </dgm:pt>
    <dgm:pt modelId="{4104AB35-0A18-455A-9E4F-1564CD643E24}" type="sibTrans" cxnId="{63ECEBF7-1A18-49AA-9DE1-6EEE4E91F215}">
      <dgm:prSet/>
      <dgm:spPr/>
      <dgm:t>
        <a:bodyPr/>
        <a:lstStyle/>
        <a:p>
          <a:endParaRPr lang="ja-JP" altLang="en-US"/>
        </a:p>
      </dgm:t>
    </dgm:pt>
    <dgm:pt modelId="{AE6BCC58-A647-4B69-ABEA-5A76485FA9A8}">
      <dgm:prSet custT="1"/>
      <dgm:spPr>
        <a:solidFill>
          <a:schemeClr val="accent1"/>
        </a:solidFill>
      </dgm:spPr>
      <dgm:t>
        <a:bodyPr tIns="180000" anchor="t"/>
        <a:lstStyle/>
        <a:p>
          <a:pPr>
            <a:lnSpc>
              <a:spcPts val="1400"/>
            </a:lnSpc>
            <a:spcAft>
              <a:spcPts val="0"/>
            </a:spcAft>
          </a:pPr>
          <a:r>
            <a:rPr lang="en-US" altLang="ja-JP" sz="1200" dirty="0">
              <a:latin typeface="メイリオ" panose="020B0604030504040204" pitchFamily="50" charset="-128"/>
              <a:ea typeface="メイリオ" panose="020B0604030504040204" pitchFamily="50" charset="-128"/>
            </a:rPr>
            <a:t>4.</a:t>
          </a:r>
          <a:r>
            <a:rPr lang="ja-JP" altLang="en-US" sz="1200" dirty="0">
              <a:latin typeface="メイリオ" panose="020B0604030504040204" pitchFamily="50" charset="-128"/>
              <a:ea typeface="メイリオ" panose="020B0604030504040204" pitchFamily="50" charset="-128"/>
            </a:rPr>
            <a:t>確認</a:t>
          </a:r>
        </a:p>
      </dgm:t>
    </dgm:pt>
    <dgm:pt modelId="{E9575970-DEFF-41E9-9250-57384ABD0B1E}" type="parTrans" cxnId="{6FB26A4F-23F2-4E67-A5FB-38AA974AF7C9}">
      <dgm:prSet/>
      <dgm:spPr/>
      <dgm:t>
        <a:bodyPr/>
        <a:lstStyle/>
        <a:p>
          <a:endParaRPr lang="ja-JP" altLang="en-US"/>
        </a:p>
      </dgm:t>
    </dgm:pt>
    <dgm:pt modelId="{54DB1988-E766-42E5-B72A-64EFC3CE46EB}" type="sibTrans" cxnId="{6FB26A4F-23F2-4E67-A5FB-38AA974AF7C9}">
      <dgm:prSet/>
      <dgm:spPr/>
      <dgm:t>
        <a:bodyPr/>
        <a:lstStyle/>
        <a:p>
          <a:endParaRPr lang="ja-JP" altLang="en-US"/>
        </a:p>
      </dgm:t>
    </dgm:pt>
    <dgm:pt modelId="{287A7656-9486-490F-8480-E70E08A312EE}">
      <dgm:prSet custT="1"/>
      <dgm:spPr>
        <a:solidFill>
          <a:schemeClr val="accent1"/>
        </a:solidFill>
      </dgm:spPr>
      <dgm:t>
        <a:bodyPr tIns="108000"/>
        <a:lstStyle/>
        <a:p>
          <a:pPr>
            <a:lnSpc>
              <a:spcPts val="1680"/>
            </a:lnSpc>
            <a:spcAft>
              <a:spcPts val="0"/>
            </a:spcAft>
          </a:pPr>
          <a:r>
            <a:rPr lang="en-US" altLang="ja-JP" sz="1100" dirty="0">
              <a:latin typeface="メイリオ" panose="020B0604030504040204" pitchFamily="50" charset="-128"/>
              <a:ea typeface="メイリオ" panose="020B0604030504040204" pitchFamily="50" charset="-128"/>
            </a:rPr>
            <a:t>6</a:t>
          </a:r>
          <a:r>
            <a:rPr lang="en-US" altLang="ja-JP" sz="1100" strike="noStrike" baseline="0" dirty="0">
              <a:latin typeface="メイリオ" panose="020B0604030504040204" pitchFamily="50" charset="-128"/>
              <a:ea typeface="メイリオ" panose="020B0604030504040204" pitchFamily="50" charset="-128"/>
            </a:rPr>
            <a:t>.</a:t>
          </a:r>
          <a:r>
            <a:rPr lang="ja-JP" altLang="en-US" sz="1100" strike="noStrike" baseline="0" dirty="0">
              <a:latin typeface="メイリオ" panose="020B0604030504040204" pitchFamily="50" charset="-128"/>
              <a:ea typeface="メイリオ" panose="020B0604030504040204" pitchFamily="50" charset="-128"/>
            </a:rPr>
            <a:t>申請</a:t>
          </a:r>
          <a:r>
            <a:rPr lang="en-US" altLang="ja-JP" sz="1100" strike="noStrike" baseline="0" dirty="0">
              <a:latin typeface="メイリオ" panose="020B0604030504040204" pitchFamily="50" charset="-128"/>
              <a:ea typeface="メイリオ" panose="020B0604030504040204" pitchFamily="50" charset="-128"/>
            </a:rPr>
            <a:t>(</a:t>
          </a:r>
          <a:r>
            <a:rPr lang="ja-JP" altLang="en-US" sz="1100" strike="noStrike" baseline="0" dirty="0">
              <a:latin typeface="メイリオ" panose="020B0604030504040204" pitchFamily="50" charset="-128"/>
              <a:ea typeface="メイリオ" panose="020B0604030504040204" pitchFamily="50" charset="-128"/>
            </a:rPr>
            <a:t>次の窓口</a:t>
          </a:r>
          <a:r>
            <a:rPr lang="en-US" altLang="ja-JP" sz="1100" strike="noStrike" baseline="0" dirty="0">
              <a:latin typeface="メイリオ" panose="020B0604030504040204" pitchFamily="50" charset="-128"/>
              <a:ea typeface="メイリオ" panose="020B0604030504040204" pitchFamily="50" charset="-128"/>
            </a:rPr>
            <a:t>)</a:t>
          </a:r>
        </a:p>
      </dgm:t>
    </dgm:pt>
    <dgm:pt modelId="{8CAA8B3F-5519-4619-AC56-C97B6D45F219}" type="parTrans" cxnId="{CE71D371-DE3E-4386-BB00-B9CFD5DCEF9F}">
      <dgm:prSet/>
      <dgm:spPr/>
      <dgm:t>
        <a:bodyPr/>
        <a:lstStyle/>
        <a:p>
          <a:endParaRPr lang="ja-JP" altLang="en-US"/>
        </a:p>
      </dgm:t>
    </dgm:pt>
    <dgm:pt modelId="{0D87B9B1-5DAB-4C86-B2C3-DF66E736D502}" type="sibTrans" cxnId="{CE71D371-DE3E-4386-BB00-B9CFD5DCEF9F}">
      <dgm:prSet/>
      <dgm:spPr/>
      <dgm:t>
        <a:bodyPr/>
        <a:lstStyle/>
        <a:p>
          <a:endParaRPr lang="ja-JP" altLang="en-US"/>
        </a:p>
      </dgm:t>
    </dgm:pt>
    <dgm:pt modelId="{2B4C8D75-0A71-4B82-982C-7D0D3DDBC81B}">
      <dgm:prSet custT="1"/>
      <dgm:spPr>
        <a:solidFill>
          <a:schemeClr val="accent1"/>
        </a:solidFill>
      </dgm:spPr>
      <dgm:t>
        <a:bodyPr/>
        <a:lstStyle/>
        <a:p>
          <a:r>
            <a:rPr lang="en-US" altLang="ja-JP" sz="1200" dirty="0">
              <a:latin typeface="メイリオ" panose="020B0604030504040204" pitchFamily="50" charset="-128"/>
              <a:ea typeface="メイリオ" panose="020B0604030504040204" pitchFamily="50" charset="-128"/>
            </a:rPr>
            <a:t>8.</a:t>
          </a:r>
          <a:r>
            <a:rPr lang="ja-JP" altLang="en-US" sz="1200" dirty="0">
              <a:latin typeface="メイリオ" panose="020B0604030504040204" pitchFamily="50" charset="-128"/>
              <a:ea typeface="メイリオ" panose="020B0604030504040204" pitchFamily="50" charset="-128"/>
            </a:rPr>
            <a:t>確認</a:t>
          </a:r>
        </a:p>
      </dgm:t>
    </dgm:pt>
    <dgm:pt modelId="{412EE9DD-8675-46E8-A184-0BADEB676321}" type="parTrans" cxnId="{26AA8085-3B20-4574-936A-599BA72505F4}">
      <dgm:prSet/>
      <dgm:spPr/>
      <dgm:t>
        <a:bodyPr/>
        <a:lstStyle/>
        <a:p>
          <a:endParaRPr lang="ja-JP" altLang="en-US"/>
        </a:p>
      </dgm:t>
    </dgm:pt>
    <dgm:pt modelId="{EF99BF04-B2BA-45F2-8373-03553218913A}" type="sibTrans" cxnId="{26AA8085-3B20-4574-936A-599BA72505F4}">
      <dgm:prSet/>
      <dgm:spPr/>
      <dgm:t>
        <a:bodyPr/>
        <a:lstStyle/>
        <a:p>
          <a:endParaRPr lang="ja-JP" altLang="en-US"/>
        </a:p>
      </dgm:t>
    </dgm:pt>
    <dgm:pt modelId="{631A5275-B346-481C-88CB-99F469802C73}">
      <dgm:prSet custT="1"/>
      <dgm:spPr>
        <a:solidFill>
          <a:schemeClr val="accent1"/>
        </a:solidFill>
      </dgm:spPr>
      <dgm:t>
        <a:bodyPr tIns="108000"/>
        <a:lstStyle/>
        <a:p>
          <a:pPr>
            <a:lnSpc>
              <a:spcPts val="1680"/>
            </a:lnSpc>
            <a:spcAft>
              <a:spcPts val="0"/>
            </a:spcAft>
          </a:pPr>
          <a:r>
            <a:rPr lang="en-US" altLang="ja-JP" sz="1200" strike="noStrike" baseline="0" dirty="0">
              <a:latin typeface="メイリオ" panose="020B0604030504040204" pitchFamily="50" charset="-128"/>
              <a:ea typeface="メイリオ" panose="020B0604030504040204" pitchFamily="50" charset="-128"/>
            </a:rPr>
            <a:t>7.</a:t>
          </a:r>
          <a:r>
            <a:rPr lang="ja-JP" altLang="en-US" sz="1200" strike="noStrike" baseline="0" dirty="0">
              <a:latin typeface="メイリオ" panose="020B0604030504040204" pitchFamily="50" charset="-128"/>
              <a:ea typeface="メイリオ" panose="020B0604030504040204" pitchFamily="50" charset="-128"/>
            </a:rPr>
            <a:t>受付</a:t>
          </a:r>
          <a:endParaRPr lang="en-US" altLang="ja-JP" sz="1200" strike="noStrike" baseline="0" dirty="0">
            <a:latin typeface="メイリオ" panose="020B0604030504040204" pitchFamily="50" charset="-128"/>
            <a:ea typeface="メイリオ" panose="020B0604030504040204" pitchFamily="50" charset="-128"/>
          </a:endParaRPr>
        </a:p>
      </dgm:t>
    </dgm:pt>
    <dgm:pt modelId="{4646B431-C6BD-4404-8A7B-790D5BCA10A4}" type="parTrans" cxnId="{2DC8D36A-BD14-49BC-8DEF-0C459ACC4323}">
      <dgm:prSet/>
      <dgm:spPr/>
      <dgm:t>
        <a:bodyPr/>
        <a:lstStyle/>
        <a:p>
          <a:endParaRPr kumimoji="1" lang="ja-JP" altLang="en-US"/>
        </a:p>
      </dgm:t>
    </dgm:pt>
    <dgm:pt modelId="{B30CDEA2-3C42-4EBF-BDF8-29F8C25EFEE0}" type="sibTrans" cxnId="{2DC8D36A-BD14-49BC-8DEF-0C459ACC4323}">
      <dgm:prSet/>
      <dgm:spPr/>
      <dgm:t>
        <a:bodyPr/>
        <a:lstStyle/>
        <a:p>
          <a:endParaRPr kumimoji="1" lang="ja-JP" altLang="en-US"/>
        </a:p>
      </dgm:t>
    </dgm:pt>
    <dgm:pt modelId="{7F76CC4E-E96D-48B7-B6E2-F236FB1346AF}">
      <dgm:prSet custT="1"/>
      <dgm:spPr>
        <a:solidFill>
          <a:schemeClr val="accent1"/>
        </a:solidFill>
      </dgm:spPr>
      <dgm:t>
        <a:bodyPr/>
        <a:lstStyle/>
        <a:p>
          <a:r>
            <a:rPr lang="en-US" altLang="ja-JP" sz="1100" dirty="0">
              <a:latin typeface="メイリオ" panose="020B0604030504040204" pitchFamily="50" charset="-128"/>
              <a:ea typeface="メイリオ" panose="020B0604030504040204" pitchFamily="50" charset="-128"/>
            </a:rPr>
            <a:t>9.</a:t>
          </a:r>
          <a:r>
            <a:rPr lang="ja-JP" altLang="en-US" sz="1100" dirty="0">
              <a:latin typeface="メイリオ" panose="020B0604030504040204" pitchFamily="50" charset="-128"/>
              <a:ea typeface="メイリオ" panose="020B0604030504040204" pitchFamily="50" charset="-128"/>
            </a:rPr>
            <a:t>システム入力</a:t>
          </a:r>
        </a:p>
      </dgm:t>
    </dgm:pt>
    <dgm:pt modelId="{F3275F3C-F55B-4629-A854-D9E2A28B35FC}" type="sibTrans" cxnId="{34313961-5ADF-48A6-AE49-C7A7CF5FD41F}">
      <dgm:prSet/>
      <dgm:spPr/>
      <dgm:t>
        <a:bodyPr/>
        <a:lstStyle/>
        <a:p>
          <a:endParaRPr kumimoji="1" lang="ja-JP" altLang="en-US"/>
        </a:p>
      </dgm:t>
    </dgm:pt>
    <dgm:pt modelId="{4CDF706A-AB35-43BB-A99D-4D8E6591D86C}" type="parTrans" cxnId="{34313961-5ADF-48A6-AE49-C7A7CF5FD41F}">
      <dgm:prSet/>
      <dgm:spPr/>
      <dgm:t>
        <a:bodyPr/>
        <a:lstStyle/>
        <a:p>
          <a:endParaRPr kumimoji="1" lang="ja-JP" altLang="en-US"/>
        </a:p>
      </dgm:t>
    </dgm:pt>
    <dgm:pt modelId="{F43198AE-1C62-432A-9EAD-95C7BCE3ECEA}" type="pres">
      <dgm:prSet presAssocID="{D686915E-4ED8-4262-AEC2-609D582CC06D}" presName="Name0" presStyleCnt="0">
        <dgm:presLayoutVars>
          <dgm:dir/>
          <dgm:resizeHandles val="exact"/>
        </dgm:presLayoutVars>
      </dgm:prSet>
      <dgm:spPr/>
    </dgm:pt>
    <dgm:pt modelId="{63F5D44C-745D-4A05-8CC5-B73517A23B44}" type="pres">
      <dgm:prSet presAssocID="{661E8F20-1231-4A60-B919-4F0B5BEB7386}" presName="parTxOnly" presStyleLbl="node1" presStyleIdx="0" presStyleCnt="9" custScaleX="75172">
        <dgm:presLayoutVars>
          <dgm:bulletEnabled val="1"/>
        </dgm:presLayoutVars>
      </dgm:prSet>
      <dgm:spPr/>
    </dgm:pt>
    <dgm:pt modelId="{A79AC4C9-CD39-4B17-8195-3E537CE918CE}" type="pres">
      <dgm:prSet presAssocID="{459D2533-1DEF-4FC4-AA7C-A8B291780F74}" presName="parSpace" presStyleCnt="0"/>
      <dgm:spPr/>
    </dgm:pt>
    <dgm:pt modelId="{EA2D4E68-E511-4CCE-80E3-AC6D0958BE9B}" type="pres">
      <dgm:prSet presAssocID="{E9782E0D-950E-40FA-9190-064DD769A803}" presName="parTxOnly" presStyleLbl="node1" presStyleIdx="1" presStyleCnt="9" custScaleX="87416">
        <dgm:presLayoutVars>
          <dgm:bulletEnabled val="1"/>
        </dgm:presLayoutVars>
      </dgm:prSet>
      <dgm:spPr/>
    </dgm:pt>
    <dgm:pt modelId="{6D1B124B-E0FD-4952-8C59-DF858A4EB98A}" type="pres">
      <dgm:prSet presAssocID="{1B7F41BF-1150-4C19-A736-552AD4BE1A54}" presName="parSpace" presStyleCnt="0"/>
      <dgm:spPr/>
    </dgm:pt>
    <dgm:pt modelId="{B064CBD3-95D2-405F-8932-705D41155081}" type="pres">
      <dgm:prSet presAssocID="{E0468A8F-1ADC-4F2A-BC13-2C25AA97B54F}" presName="parTxOnly" presStyleLbl="node1" presStyleIdx="2" presStyleCnt="9" custScaleX="61221">
        <dgm:presLayoutVars>
          <dgm:bulletEnabled val="1"/>
        </dgm:presLayoutVars>
      </dgm:prSet>
      <dgm:spPr/>
    </dgm:pt>
    <dgm:pt modelId="{643F58B7-50A0-42C0-8314-4D54FAE1FE5F}" type="pres">
      <dgm:prSet presAssocID="{4104AB35-0A18-455A-9E4F-1564CD643E24}" presName="parSpace" presStyleCnt="0"/>
      <dgm:spPr/>
    </dgm:pt>
    <dgm:pt modelId="{F55B79B8-393A-4493-A54E-620D392F20B8}" type="pres">
      <dgm:prSet presAssocID="{AE6BCC58-A647-4B69-ABEA-5A76485FA9A8}" presName="parTxOnly" presStyleLbl="node1" presStyleIdx="3" presStyleCnt="9" custScaleX="57030">
        <dgm:presLayoutVars>
          <dgm:bulletEnabled val="1"/>
        </dgm:presLayoutVars>
      </dgm:prSet>
      <dgm:spPr/>
    </dgm:pt>
    <dgm:pt modelId="{BFB4881E-18A9-474F-B17D-E6F7BA6B6A30}" type="pres">
      <dgm:prSet presAssocID="{54DB1988-E766-42E5-B72A-64EFC3CE46EB}" presName="parSpace" presStyleCnt="0"/>
      <dgm:spPr/>
    </dgm:pt>
    <dgm:pt modelId="{EF1695F7-FABA-4C7F-B273-261F61B43D35}" type="pres">
      <dgm:prSet presAssocID="{BF06777F-74D8-4A48-A9AA-CB09827DBD16}" presName="parTxOnly" presStyleLbl="node1" presStyleIdx="4" presStyleCnt="9" custScaleX="80040">
        <dgm:presLayoutVars>
          <dgm:bulletEnabled val="1"/>
        </dgm:presLayoutVars>
      </dgm:prSet>
      <dgm:spPr/>
    </dgm:pt>
    <dgm:pt modelId="{B11CCCDA-D19A-4B0D-899F-6D987BCCE9FF}" type="pres">
      <dgm:prSet presAssocID="{3A023E38-6609-46A6-BDFB-A09EEF8F4D0A}" presName="parSpace" presStyleCnt="0"/>
      <dgm:spPr/>
    </dgm:pt>
    <dgm:pt modelId="{5EC77456-7510-4F2E-84AF-9622D3227092}" type="pres">
      <dgm:prSet presAssocID="{287A7656-9486-490F-8480-E70E08A312EE}" presName="parTxOnly" presStyleLbl="node1" presStyleIdx="5" presStyleCnt="9" custScaleX="70013">
        <dgm:presLayoutVars>
          <dgm:bulletEnabled val="1"/>
        </dgm:presLayoutVars>
      </dgm:prSet>
      <dgm:spPr/>
    </dgm:pt>
    <dgm:pt modelId="{240FF78E-F68C-414D-BA1D-54D59AC26A92}" type="pres">
      <dgm:prSet presAssocID="{0D87B9B1-5DAB-4C86-B2C3-DF66E736D502}" presName="parSpace" presStyleCnt="0"/>
      <dgm:spPr/>
    </dgm:pt>
    <dgm:pt modelId="{D6DFE7E9-533E-4339-85D6-84D15F2DCDEE}" type="pres">
      <dgm:prSet presAssocID="{631A5275-B346-481C-88CB-99F469802C73}" presName="parTxOnly" presStyleLbl="node1" presStyleIdx="6" presStyleCnt="9" custScaleX="69558">
        <dgm:presLayoutVars>
          <dgm:bulletEnabled val="1"/>
        </dgm:presLayoutVars>
      </dgm:prSet>
      <dgm:spPr/>
    </dgm:pt>
    <dgm:pt modelId="{8579AC1A-8F5F-45CF-B33E-AAB3F4C41535}" type="pres">
      <dgm:prSet presAssocID="{B30CDEA2-3C42-4EBF-BDF8-29F8C25EFEE0}" presName="parSpace" presStyleCnt="0"/>
      <dgm:spPr/>
    </dgm:pt>
    <dgm:pt modelId="{9DEA95A2-B364-45E4-B2D0-4255FBB6AEA6}" type="pres">
      <dgm:prSet presAssocID="{2B4C8D75-0A71-4B82-982C-7D0D3DDBC81B}" presName="parTxOnly" presStyleLbl="node1" presStyleIdx="7" presStyleCnt="9" custScaleX="52270">
        <dgm:presLayoutVars>
          <dgm:bulletEnabled val="1"/>
        </dgm:presLayoutVars>
      </dgm:prSet>
      <dgm:spPr/>
    </dgm:pt>
    <dgm:pt modelId="{9148B385-1ECD-45DF-9EF8-5DA0701C6931}" type="pres">
      <dgm:prSet presAssocID="{EF99BF04-B2BA-45F2-8373-03553218913A}" presName="parSpace" presStyleCnt="0"/>
      <dgm:spPr/>
    </dgm:pt>
    <dgm:pt modelId="{1F2888A7-5DC3-420A-A738-D24E38956BC5}" type="pres">
      <dgm:prSet presAssocID="{7F76CC4E-E96D-48B7-B6E2-F236FB1346AF}" presName="parTxOnly" presStyleLbl="node1" presStyleIdx="8" presStyleCnt="9" custScaleX="56982">
        <dgm:presLayoutVars>
          <dgm:bulletEnabled val="1"/>
        </dgm:presLayoutVars>
      </dgm:prSet>
      <dgm:spPr/>
    </dgm:pt>
  </dgm:ptLst>
  <dgm:cxnLst>
    <dgm:cxn modelId="{D9716A08-9AD7-4E46-B945-3973111915CB}" srcId="{D686915E-4ED8-4262-AEC2-609D582CC06D}" destId="{661E8F20-1231-4A60-B919-4F0B5BEB7386}" srcOrd="0" destOrd="0" parTransId="{C913FA04-A6CB-476C-8021-DACDD8594B45}" sibTransId="{459D2533-1DEF-4FC4-AA7C-A8B291780F74}"/>
    <dgm:cxn modelId="{FE7ABE17-C578-4534-A498-880C75C6DFA0}" srcId="{D686915E-4ED8-4262-AEC2-609D582CC06D}" destId="{E9782E0D-950E-40FA-9190-064DD769A803}" srcOrd="1" destOrd="0" parTransId="{81F47854-FE63-48FA-A6CA-FD3CA82E53CA}" sibTransId="{1B7F41BF-1150-4C19-A736-552AD4BE1A54}"/>
    <dgm:cxn modelId="{36AE2C20-14B7-4359-92C4-0EBC9B38B1CD}" type="presOf" srcId="{AE6BCC58-A647-4B69-ABEA-5A76485FA9A8}" destId="{F55B79B8-393A-4493-A54E-620D392F20B8}" srcOrd="0" destOrd="0" presId="urn:microsoft.com/office/officeart/2005/8/layout/hChevron3"/>
    <dgm:cxn modelId="{99B5DB20-3E12-416E-934B-E31982BF6944}" type="presOf" srcId="{631A5275-B346-481C-88CB-99F469802C73}" destId="{D6DFE7E9-533E-4339-85D6-84D15F2DCDEE}" srcOrd="0" destOrd="0" presId="urn:microsoft.com/office/officeart/2005/8/layout/hChevron3"/>
    <dgm:cxn modelId="{BDCDAE2B-00F0-4D8D-B20F-04D78B36B0F8}" type="presOf" srcId="{287A7656-9486-490F-8480-E70E08A312EE}" destId="{5EC77456-7510-4F2E-84AF-9622D3227092}" srcOrd="0" destOrd="0" presId="urn:microsoft.com/office/officeart/2005/8/layout/hChevron3"/>
    <dgm:cxn modelId="{43B62331-FAA8-458F-B688-4E6C843E591A}" type="presOf" srcId="{E0468A8F-1ADC-4F2A-BC13-2C25AA97B54F}" destId="{B064CBD3-95D2-405F-8932-705D41155081}" srcOrd="0" destOrd="0" presId="urn:microsoft.com/office/officeart/2005/8/layout/hChevron3"/>
    <dgm:cxn modelId="{1D9AC15B-2156-4D39-8C26-F6DE6F3C082D}" type="presOf" srcId="{7F76CC4E-E96D-48B7-B6E2-F236FB1346AF}" destId="{1F2888A7-5DC3-420A-A738-D24E38956BC5}" srcOrd="0" destOrd="0" presId="urn:microsoft.com/office/officeart/2005/8/layout/hChevron3"/>
    <dgm:cxn modelId="{34313961-5ADF-48A6-AE49-C7A7CF5FD41F}" srcId="{D686915E-4ED8-4262-AEC2-609D582CC06D}" destId="{7F76CC4E-E96D-48B7-B6E2-F236FB1346AF}" srcOrd="8" destOrd="0" parTransId="{4CDF706A-AB35-43BB-A99D-4D8E6591D86C}" sibTransId="{F3275F3C-F55B-4629-A854-D9E2A28B35FC}"/>
    <dgm:cxn modelId="{C92C9C46-8B86-4F11-A346-2571C6A527C2}" type="presOf" srcId="{661E8F20-1231-4A60-B919-4F0B5BEB7386}" destId="{63F5D44C-745D-4A05-8CC5-B73517A23B44}" srcOrd="0" destOrd="0" presId="urn:microsoft.com/office/officeart/2005/8/layout/hChevron3"/>
    <dgm:cxn modelId="{B1EC6049-BAAD-4E30-9DDE-BFABDCEB69C6}" type="presOf" srcId="{E9782E0D-950E-40FA-9190-064DD769A803}" destId="{EA2D4E68-E511-4CCE-80E3-AC6D0958BE9B}" srcOrd="0" destOrd="0" presId="urn:microsoft.com/office/officeart/2005/8/layout/hChevron3"/>
    <dgm:cxn modelId="{2DC8D36A-BD14-49BC-8DEF-0C459ACC4323}" srcId="{D686915E-4ED8-4262-AEC2-609D582CC06D}" destId="{631A5275-B346-481C-88CB-99F469802C73}" srcOrd="6" destOrd="0" parTransId="{4646B431-C6BD-4404-8A7B-790D5BCA10A4}" sibTransId="{B30CDEA2-3C42-4EBF-BDF8-29F8C25EFEE0}"/>
    <dgm:cxn modelId="{29ADFD4E-497B-4D96-A39E-2382E2A46BFE}" type="presOf" srcId="{D686915E-4ED8-4262-AEC2-609D582CC06D}" destId="{F43198AE-1C62-432A-9EAD-95C7BCE3ECEA}" srcOrd="0" destOrd="0" presId="urn:microsoft.com/office/officeart/2005/8/layout/hChevron3"/>
    <dgm:cxn modelId="{6FB26A4F-23F2-4E67-A5FB-38AA974AF7C9}" srcId="{D686915E-4ED8-4262-AEC2-609D582CC06D}" destId="{AE6BCC58-A647-4B69-ABEA-5A76485FA9A8}" srcOrd="3" destOrd="0" parTransId="{E9575970-DEFF-41E9-9250-57384ABD0B1E}" sibTransId="{54DB1988-E766-42E5-B72A-64EFC3CE46EB}"/>
    <dgm:cxn modelId="{CE71D371-DE3E-4386-BB00-B9CFD5DCEF9F}" srcId="{D686915E-4ED8-4262-AEC2-609D582CC06D}" destId="{287A7656-9486-490F-8480-E70E08A312EE}" srcOrd="5" destOrd="0" parTransId="{8CAA8B3F-5519-4619-AC56-C97B6D45F219}" sibTransId="{0D87B9B1-5DAB-4C86-B2C3-DF66E736D502}"/>
    <dgm:cxn modelId="{AD36EB7D-592A-4553-99FD-A8EFCD67FD24}" type="presOf" srcId="{2B4C8D75-0A71-4B82-982C-7D0D3DDBC81B}" destId="{9DEA95A2-B364-45E4-B2D0-4255FBB6AEA6}" srcOrd="0" destOrd="0" presId="urn:microsoft.com/office/officeart/2005/8/layout/hChevron3"/>
    <dgm:cxn modelId="{26AA8085-3B20-4574-936A-599BA72505F4}" srcId="{D686915E-4ED8-4262-AEC2-609D582CC06D}" destId="{2B4C8D75-0A71-4B82-982C-7D0D3DDBC81B}" srcOrd="7" destOrd="0" parTransId="{412EE9DD-8675-46E8-A184-0BADEB676321}" sibTransId="{EF99BF04-B2BA-45F2-8373-03553218913A}"/>
    <dgm:cxn modelId="{873F90DE-6D99-44AF-91C9-67C84BD6328D}" type="presOf" srcId="{BF06777F-74D8-4A48-A9AA-CB09827DBD16}" destId="{EF1695F7-FABA-4C7F-B273-261F61B43D35}" srcOrd="0" destOrd="0" presId="urn:microsoft.com/office/officeart/2005/8/layout/hChevron3"/>
    <dgm:cxn modelId="{3B90E6E2-2D5F-4E4D-9616-01C1FBB913FF}" srcId="{D686915E-4ED8-4262-AEC2-609D582CC06D}" destId="{BF06777F-74D8-4A48-A9AA-CB09827DBD16}" srcOrd="4" destOrd="0" parTransId="{0CDF8E27-6AA3-43B2-8597-555A4A8B111C}" sibTransId="{3A023E38-6609-46A6-BDFB-A09EEF8F4D0A}"/>
    <dgm:cxn modelId="{63ECEBF7-1A18-49AA-9DE1-6EEE4E91F215}" srcId="{D686915E-4ED8-4262-AEC2-609D582CC06D}" destId="{E0468A8F-1ADC-4F2A-BC13-2C25AA97B54F}" srcOrd="2" destOrd="0" parTransId="{7F71099F-D2B1-4812-AB33-F453970CD47F}" sibTransId="{4104AB35-0A18-455A-9E4F-1564CD643E24}"/>
    <dgm:cxn modelId="{A8013C94-F514-4DB9-89DF-6D12F8E7806A}" type="presParOf" srcId="{F43198AE-1C62-432A-9EAD-95C7BCE3ECEA}" destId="{63F5D44C-745D-4A05-8CC5-B73517A23B44}" srcOrd="0" destOrd="0" presId="urn:microsoft.com/office/officeart/2005/8/layout/hChevron3"/>
    <dgm:cxn modelId="{46CA00DF-1BA7-4D42-A3BA-1085D9B7BC08}" type="presParOf" srcId="{F43198AE-1C62-432A-9EAD-95C7BCE3ECEA}" destId="{A79AC4C9-CD39-4B17-8195-3E537CE918CE}" srcOrd="1" destOrd="0" presId="urn:microsoft.com/office/officeart/2005/8/layout/hChevron3"/>
    <dgm:cxn modelId="{7525152B-8834-4C58-931C-B17E2906E5A9}" type="presParOf" srcId="{F43198AE-1C62-432A-9EAD-95C7BCE3ECEA}" destId="{EA2D4E68-E511-4CCE-80E3-AC6D0958BE9B}" srcOrd="2" destOrd="0" presId="urn:microsoft.com/office/officeart/2005/8/layout/hChevron3"/>
    <dgm:cxn modelId="{3B605CC7-07CE-4B2C-9FF6-55EFCF50B097}" type="presParOf" srcId="{F43198AE-1C62-432A-9EAD-95C7BCE3ECEA}" destId="{6D1B124B-E0FD-4952-8C59-DF858A4EB98A}" srcOrd="3" destOrd="0" presId="urn:microsoft.com/office/officeart/2005/8/layout/hChevron3"/>
    <dgm:cxn modelId="{F54F2F4D-4B73-44DC-9C73-81FB3ECD9E32}" type="presParOf" srcId="{F43198AE-1C62-432A-9EAD-95C7BCE3ECEA}" destId="{B064CBD3-95D2-405F-8932-705D41155081}" srcOrd="4" destOrd="0" presId="urn:microsoft.com/office/officeart/2005/8/layout/hChevron3"/>
    <dgm:cxn modelId="{F759250B-6970-4530-9227-195A633E309E}" type="presParOf" srcId="{F43198AE-1C62-432A-9EAD-95C7BCE3ECEA}" destId="{643F58B7-50A0-42C0-8314-4D54FAE1FE5F}" srcOrd="5" destOrd="0" presId="urn:microsoft.com/office/officeart/2005/8/layout/hChevron3"/>
    <dgm:cxn modelId="{51DCEFC7-F86F-418B-8E55-5F5701B53692}" type="presParOf" srcId="{F43198AE-1C62-432A-9EAD-95C7BCE3ECEA}" destId="{F55B79B8-393A-4493-A54E-620D392F20B8}" srcOrd="6" destOrd="0" presId="urn:microsoft.com/office/officeart/2005/8/layout/hChevron3"/>
    <dgm:cxn modelId="{3C50D070-20AE-4714-94AD-31C192994705}" type="presParOf" srcId="{F43198AE-1C62-432A-9EAD-95C7BCE3ECEA}" destId="{BFB4881E-18A9-474F-B17D-E6F7BA6B6A30}" srcOrd="7" destOrd="0" presId="urn:microsoft.com/office/officeart/2005/8/layout/hChevron3"/>
    <dgm:cxn modelId="{5E5027F7-7D15-41AB-AC21-D1B19D30DFB1}" type="presParOf" srcId="{F43198AE-1C62-432A-9EAD-95C7BCE3ECEA}" destId="{EF1695F7-FABA-4C7F-B273-261F61B43D35}" srcOrd="8" destOrd="0" presId="urn:microsoft.com/office/officeart/2005/8/layout/hChevron3"/>
    <dgm:cxn modelId="{0C4578FB-C57B-4570-8882-F6475C8EF784}" type="presParOf" srcId="{F43198AE-1C62-432A-9EAD-95C7BCE3ECEA}" destId="{B11CCCDA-D19A-4B0D-899F-6D987BCCE9FF}" srcOrd="9" destOrd="0" presId="urn:microsoft.com/office/officeart/2005/8/layout/hChevron3"/>
    <dgm:cxn modelId="{695E7B0C-1B33-4323-AE48-554445097DB7}" type="presParOf" srcId="{F43198AE-1C62-432A-9EAD-95C7BCE3ECEA}" destId="{5EC77456-7510-4F2E-84AF-9622D3227092}" srcOrd="10" destOrd="0" presId="urn:microsoft.com/office/officeart/2005/8/layout/hChevron3"/>
    <dgm:cxn modelId="{9C69F25F-74CB-4DF9-BCF9-2C01F4480DB6}" type="presParOf" srcId="{F43198AE-1C62-432A-9EAD-95C7BCE3ECEA}" destId="{240FF78E-F68C-414D-BA1D-54D59AC26A92}" srcOrd="11" destOrd="0" presId="urn:microsoft.com/office/officeart/2005/8/layout/hChevron3"/>
    <dgm:cxn modelId="{507FCE77-CE50-452C-8303-AE201F4FF8FE}" type="presParOf" srcId="{F43198AE-1C62-432A-9EAD-95C7BCE3ECEA}" destId="{D6DFE7E9-533E-4339-85D6-84D15F2DCDEE}" srcOrd="12" destOrd="0" presId="urn:microsoft.com/office/officeart/2005/8/layout/hChevron3"/>
    <dgm:cxn modelId="{CEF8BDC8-4C76-4584-AEF6-BCB4A3F69CD8}" type="presParOf" srcId="{F43198AE-1C62-432A-9EAD-95C7BCE3ECEA}" destId="{8579AC1A-8F5F-45CF-B33E-AAB3F4C41535}" srcOrd="13" destOrd="0" presId="urn:microsoft.com/office/officeart/2005/8/layout/hChevron3"/>
    <dgm:cxn modelId="{C2E460E7-B8BA-4E42-AA18-EF80FF12D700}" type="presParOf" srcId="{F43198AE-1C62-432A-9EAD-95C7BCE3ECEA}" destId="{9DEA95A2-B364-45E4-B2D0-4255FBB6AEA6}" srcOrd="14" destOrd="0" presId="urn:microsoft.com/office/officeart/2005/8/layout/hChevron3"/>
    <dgm:cxn modelId="{7066D7AC-3C14-4A4E-A85A-7983D5C0106F}" type="presParOf" srcId="{F43198AE-1C62-432A-9EAD-95C7BCE3ECEA}" destId="{9148B385-1ECD-45DF-9EF8-5DA0701C6931}" srcOrd="15" destOrd="0" presId="urn:microsoft.com/office/officeart/2005/8/layout/hChevron3"/>
    <dgm:cxn modelId="{B25B8FB8-BCB3-4F7C-8A13-588ED9054F29}" type="presParOf" srcId="{F43198AE-1C62-432A-9EAD-95C7BCE3ECEA}" destId="{1F2888A7-5DC3-420A-A738-D24E38956BC5}" srcOrd="16" destOrd="0" presId="urn:microsoft.com/office/officeart/2005/8/layout/hChevron3"/>
  </dgm:cxnLst>
  <dgm:bg>
    <a:solidFill>
      <a:schemeClr val="bg1"/>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686915E-4ED8-4262-AEC2-609D582CC06D}" type="doc">
      <dgm:prSet loTypeId="urn:microsoft.com/office/officeart/2005/8/layout/hChevron3" loCatId="process" qsTypeId="urn:microsoft.com/office/officeart/2005/8/quickstyle/simple1" qsCatId="simple" csTypeId="urn:microsoft.com/office/officeart/2005/8/colors/accent2_2" csCatId="accent2" phldr="1"/>
      <dgm:spPr/>
    </dgm:pt>
    <dgm:pt modelId="{661E8F20-1231-4A60-B919-4F0B5BEB7386}">
      <dgm:prSet phldrT="[テキスト]" custT="1"/>
      <dgm:spPr/>
      <dgm:t>
        <a:bodyPr/>
        <a:lstStyle/>
        <a:p>
          <a:r>
            <a:rPr lang="en-US" altLang="ja-JP" sz="1200" dirty="0">
              <a:latin typeface="メイリオ" panose="020B0604030504040204" pitchFamily="50" charset="-128"/>
              <a:ea typeface="メイリオ" panose="020B0604030504040204" pitchFamily="50" charset="-128"/>
            </a:rPr>
            <a:t>1.</a:t>
          </a:r>
          <a:r>
            <a:rPr lang="ja-JP" altLang="en-US" sz="1200" dirty="0">
              <a:latin typeface="メイリオ" panose="020B0604030504040204" pitchFamily="50" charset="-128"/>
              <a:ea typeface="メイリオ" panose="020B0604030504040204" pitchFamily="50" charset="-128"/>
            </a:rPr>
            <a:t>来庁</a:t>
          </a:r>
        </a:p>
      </dgm:t>
    </dgm:pt>
    <dgm:pt modelId="{C913FA04-A6CB-476C-8021-DACDD8594B45}" type="parTrans" cxnId="{D9716A08-9AD7-4E46-B945-3973111915CB}">
      <dgm:prSet/>
      <dgm:spPr/>
      <dgm:t>
        <a:bodyPr/>
        <a:lstStyle/>
        <a:p>
          <a:endParaRPr lang="ja-JP" altLang="en-US"/>
        </a:p>
      </dgm:t>
    </dgm:pt>
    <dgm:pt modelId="{459D2533-1DEF-4FC4-AA7C-A8B291780F74}" type="sibTrans" cxnId="{D9716A08-9AD7-4E46-B945-3973111915CB}">
      <dgm:prSet/>
      <dgm:spPr/>
      <dgm:t>
        <a:bodyPr/>
        <a:lstStyle/>
        <a:p>
          <a:endParaRPr lang="ja-JP" altLang="en-US"/>
        </a:p>
      </dgm:t>
    </dgm:pt>
    <dgm:pt modelId="{E9782E0D-950E-40FA-9190-064DD769A803}">
      <dgm:prSet phldrT="[テキスト]" custT="1"/>
      <dgm:spPr/>
      <dgm:t>
        <a:bodyPr/>
        <a:lstStyle/>
        <a:p>
          <a:r>
            <a:rPr lang="en-US" altLang="ja-JP" sz="1200" strike="noStrike" baseline="0" dirty="0">
              <a:latin typeface="メイリオ" panose="020B0604030504040204" pitchFamily="50" charset="-128"/>
              <a:ea typeface="メイリオ" panose="020B0604030504040204" pitchFamily="50" charset="-128"/>
            </a:rPr>
            <a:t>2.</a:t>
          </a:r>
          <a:r>
            <a:rPr lang="ja-JP" altLang="en-US" sz="1200" strike="noStrike" baseline="0" dirty="0">
              <a:latin typeface="メイリオ" panose="020B0604030504040204" pitchFamily="50" charset="-128"/>
              <a:ea typeface="メイリオ" panose="020B0604030504040204" pitchFamily="50" charset="-128"/>
            </a:rPr>
            <a:t>申請</a:t>
          </a:r>
        </a:p>
      </dgm:t>
    </dgm:pt>
    <dgm:pt modelId="{81F47854-FE63-48FA-A6CA-FD3CA82E53CA}" type="parTrans" cxnId="{FE7ABE17-C578-4534-A498-880C75C6DFA0}">
      <dgm:prSet/>
      <dgm:spPr/>
      <dgm:t>
        <a:bodyPr/>
        <a:lstStyle/>
        <a:p>
          <a:endParaRPr lang="ja-JP" altLang="en-US"/>
        </a:p>
      </dgm:t>
    </dgm:pt>
    <dgm:pt modelId="{1B7F41BF-1150-4C19-A736-552AD4BE1A54}" type="sibTrans" cxnId="{FE7ABE17-C578-4534-A498-880C75C6DFA0}">
      <dgm:prSet/>
      <dgm:spPr/>
      <dgm:t>
        <a:bodyPr/>
        <a:lstStyle/>
        <a:p>
          <a:endParaRPr lang="ja-JP" altLang="en-US"/>
        </a:p>
      </dgm:t>
    </dgm:pt>
    <dgm:pt modelId="{BF06777F-74D8-4A48-A9AA-CB09827DBD16}">
      <dgm:prSet phldrT="[テキスト]" custT="1"/>
      <dgm:spPr/>
      <dgm:t>
        <a:bodyPr tIns="180000"/>
        <a:lstStyle/>
        <a:p>
          <a:pPr>
            <a:lnSpc>
              <a:spcPts val="1400"/>
            </a:lnSpc>
            <a:spcAft>
              <a:spcPts val="0"/>
            </a:spcAft>
          </a:pPr>
          <a:r>
            <a:rPr lang="en-US" altLang="ja-JP" sz="1200" dirty="0">
              <a:latin typeface="メイリオ" panose="020B0604030504040204" pitchFamily="50" charset="-128"/>
              <a:ea typeface="メイリオ" panose="020B0604030504040204" pitchFamily="50" charset="-128"/>
            </a:rPr>
            <a:t>5.</a:t>
          </a:r>
          <a:r>
            <a:rPr lang="ja-JP" altLang="en-US" sz="1200" dirty="0">
              <a:latin typeface="メイリオ" panose="020B0604030504040204" pitchFamily="50" charset="-128"/>
              <a:ea typeface="メイリオ" panose="020B0604030504040204" pitchFamily="50" charset="-128"/>
            </a:rPr>
            <a:t>システム</a:t>
          </a:r>
          <a:endParaRPr lang="en-US" altLang="ja-JP" sz="1200" dirty="0">
            <a:latin typeface="メイリオ" panose="020B0604030504040204" pitchFamily="50" charset="-128"/>
            <a:ea typeface="メイリオ" panose="020B0604030504040204" pitchFamily="50" charset="-128"/>
          </a:endParaRPr>
        </a:p>
        <a:p>
          <a:pPr>
            <a:lnSpc>
              <a:spcPts val="1400"/>
            </a:lnSpc>
            <a:spcAft>
              <a:spcPts val="0"/>
            </a:spcAft>
          </a:pPr>
          <a:r>
            <a:rPr lang="ja-JP" altLang="en-US" sz="1200" dirty="0">
              <a:latin typeface="メイリオ" panose="020B0604030504040204" pitchFamily="50" charset="-128"/>
              <a:ea typeface="メイリオ" panose="020B0604030504040204" pitchFamily="50" charset="-128"/>
            </a:rPr>
            <a:t>入力</a:t>
          </a:r>
        </a:p>
      </dgm:t>
    </dgm:pt>
    <dgm:pt modelId="{0CDF8E27-6AA3-43B2-8597-555A4A8B111C}" type="parTrans" cxnId="{3B90E6E2-2D5F-4E4D-9616-01C1FBB913FF}">
      <dgm:prSet/>
      <dgm:spPr/>
      <dgm:t>
        <a:bodyPr/>
        <a:lstStyle/>
        <a:p>
          <a:endParaRPr lang="ja-JP" altLang="en-US"/>
        </a:p>
      </dgm:t>
    </dgm:pt>
    <dgm:pt modelId="{3A023E38-6609-46A6-BDFB-A09EEF8F4D0A}" type="sibTrans" cxnId="{3B90E6E2-2D5F-4E4D-9616-01C1FBB913FF}">
      <dgm:prSet/>
      <dgm:spPr/>
      <dgm:t>
        <a:bodyPr/>
        <a:lstStyle/>
        <a:p>
          <a:endParaRPr lang="ja-JP" altLang="en-US"/>
        </a:p>
      </dgm:t>
    </dgm:pt>
    <dgm:pt modelId="{E0468A8F-1ADC-4F2A-BC13-2C25AA97B54F}">
      <dgm:prSet custT="1"/>
      <dgm:spPr/>
      <dgm:t>
        <a:bodyPr/>
        <a:lstStyle/>
        <a:p>
          <a:r>
            <a:rPr lang="en-US" altLang="ja-JP" sz="1200" strike="noStrike" baseline="0" dirty="0">
              <a:latin typeface="メイリオ" panose="020B0604030504040204" pitchFamily="50" charset="-128"/>
              <a:ea typeface="メイリオ" panose="020B0604030504040204" pitchFamily="50" charset="-128"/>
            </a:rPr>
            <a:t>3.</a:t>
          </a:r>
          <a:r>
            <a:rPr lang="ja-JP" altLang="en-US" sz="1200" strike="noStrike" baseline="0" dirty="0">
              <a:latin typeface="メイリオ" panose="020B0604030504040204" pitchFamily="50" charset="-128"/>
              <a:ea typeface="メイリオ" panose="020B0604030504040204" pitchFamily="50" charset="-128"/>
            </a:rPr>
            <a:t>受付</a:t>
          </a:r>
        </a:p>
      </dgm:t>
    </dgm:pt>
    <dgm:pt modelId="{7F71099F-D2B1-4812-AB33-F453970CD47F}" type="parTrans" cxnId="{63ECEBF7-1A18-49AA-9DE1-6EEE4E91F215}">
      <dgm:prSet/>
      <dgm:spPr/>
      <dgm:t>
        <a:bodyPr/>
        <a:lstStyle/>
        <a:p>
          <a:endParaRPr lang="ja-JP" altLang="en-US"/>
        </a:p>
      </dgm:t>
    </dgm:pt>
    <dgm:pt modelId="{4104AB35-0A18-455A-9E4F-1564CD643E24}" type="sibTrans" cxnId="{63ECEBF7-1A18-49AA-9DE1-6EEE4E91F215}">
      <dgm:prSet/>
      <dgm:spPr/>
      <dgm:t>
        <a:bodyPr/>
        <a:lstStyle/>
        <a:p>
          <a:endParaRPr lang="ja-JP" altLang="en-US"/>
        </a:p>
      </dgm:t>
    </dgm:pt>
    <dgm:pt modelId="{AE6BCC58-A647-4B69-ABEA-5A76485FA9A8}">
      <dgm:prSet custT="1"/>
      <dgm:spPr/>
      <dgm:t>
        <a:bodyPr tIns="180000" anchor="t"/>
        <a:lstStyle/>
        <a:p>
          <a:pPr>
            <a:lnSpc>
              <a:spcPts val="1400"/>
            </a:lnSpc>
            <a:spcAft>
              <a:spcPts val="0"/>
            </a:spcAft>
          </a:pPr>
          <a:r>
            <a:rPr lang="en-US" altLang="ja-JP" sz="1200" dirty="0">
              <a:latin typeface="メイリオ" panose="020B0604030504040204" pitchFamily="50" charset="-128"/>
              <a:ea typeface="メイリオ" panose="020B0604030504040204" pitchFamily="50" charset="-128"/>
            </a:rPr>
            <a:t>4.</a:t>
          </a:r>
          <a:r>
            <a:rPr lang="ja-JP" altLang="en-US" sz="1200" dirty="0">
              <a:latin typeface="メイリオ" panose="020B0604030504040204" pitchFamily="50" charset="-128"/>
              <a:ea typeface="メイリオ" panose="020B0604030504040204" pitchFamily="50" charset="-128"/>
            </a:rPr>
            <a:t>確認</a:t>
          </a:r>
        </a:p>
      </dgm:t>
    </dgm:pt>
    <dgm:pt modelId="{E9575970-DEFF-41E9-9250-57384ABD0B1E}" type="parTrans" cxnId="{6FB26A4F-23F2-4E67-A5FB-38AA974AF7C9}">
      <dgm:prSet/>
      <dgm:spPr/>
      <dgm:t>
        <a:bodyPr/>
        <a:lstStyle/>
        <a:p>
          <a:endParaRPr lang="ja-JP" altLang="en-US"/>
        </a:p>
      </dgm:t>
    </dgm:pt>
    <dgm:pt modelId="{54DB1988-E766-42E5-B72A-64EFC3CE46EB}" type="sibTrans" cxnId="{6FB26A4F-23F2-4E67-A5FB-38AA974AF7C9}">
      <dgm:prSet/>
      <dgm:spPr/>
      <dgm:t>
        <a:bodyPr/>
        <a:lstStyle/>
        <a:p>
          <a:endParaRPr lang="ja-JP" altLang="en-US"/>
        </a:p>
      </dgm:t>
    </dgm:pt>
    <dgm:pt modelId="{287A7656-9486-490F-8480-E70E08A312EE}">
      <dgm:prSet custT="1"/>
      <dgm:spPr/>
      <dgm:t>
        <a:bodyPr tIns="108000"/>
        <a:lstStyle/>
        <a:p>
          <a:pPr>
            <a:lnSpc>
              <a:spcPts val="1680"/>
            </a:lnSpc>
            <a:spcAft>
              <a:spcPts val="0"/>
            </a:spcAft>
          </a:pPr>
          <a:r>
            <a:rPr lang="en-US" altLang="ja-JP" sz="1100" dirty="0">
              <a:latin typeface="メイリオ" panose="020B0604030504040204" pitchFamily="50" charset="-128"/>
              <a:ea typeface="メイリオ" panose="020B0604030504040204" pitchFamily="50" charset="-128"/>
            </a:rPr>
            <a:t>6</a:t>
          </a:r>
          <a:r>
            <a:rPr lang="en-US" altLang="ja-JP" sz="1100" strike="noStrike" baseline="0" dirty="0">
              <a:latin typeface="メイリオ" panose="020B0604030504040204" pitchFamily="50" charset="-128"/>
              <a:ea typeface="メイリオ" panose="020B0604030504040204" pitchFamily="50" charset="-128"/>
            </a:rPr>
            <a:t>.</a:t>
          </a:r>
          <a:r>
            <a:rPr lang="ja-JP" altLang="en-US" sz="1100" strike="noStrike" baseline="0" dirty="0">
              <a:latin typeface="メイリオ" panose="020B0604030504040204" pitchFamily="50" charset="-128"/>
              <a:ea typeface="メイリオ" panose="020B0604030504040204" pitchFamily="50" charset="-128"/>
            </a:rPr>
            <a:t>申請</a:t>
          </a:r>
          <a:r>
            <a:rPr lang="en-US" altLang="ja-JP" sz="1100" strike="noStrike" baseline="0" dirty="0">
              <a:latin typeface="メイリオ" panose="020B0604030504040204" pitchFamily="50" charset="-128"/>
              <a:ea typeface="メイリオ" panose="020B0604030504040204" pitchFamily="50" charset="-128"/>
            </a:rPr>
            <a:t>(</a:t>
          </a:r>
          <a:r>
            <a:rPr lang="ja-JP" altLang="en-US" sz="1100" strike="noStrike" baseline="0" dirty="0">
              <a:latin typeface="メイリオ" panose="020B0604030504040204" pitchFamily="50" charset="-128"/>
              <a:ea typeface="メイリオ" panose="020B0604030504040204" pitchFamily="50" charset="-128"/>
            </a:rPr>
            <a:t>次の窓口</a:t>
          </a:r>
          <a:r>
            <a:rPr lang="en-US" altLang="ja-JP" sz="1100" strike="noStrike" baseline="0" dirty="0">
              <a:latin typeface="メイリオ" panose="020B0604030504040204" pitchFamily="50" charset="-128"/>
              <a:ea typeface="メイリオ" panose="020B0604030504040204" pitchFamily="50" charset="-128"/>
            </a:rPr>
            <a:t>)</a:t>
          </a:r>
        </a:p>
      </dgm:t>
    </dgm:pt>
    <dgm:pt modelId="{8CAA8B3F-5519-4619-AC56-C97B6D45F219}" type="parTrans" cxnId="{CE71D371-DE3E-4386-BB00-B9CFD5DCEF9F}">
      <dgm:prSet/>
      <dgm:spPr/>
      <dgm:t>
        <a:bodyPr/>
        <a:lstStyle/>
        <a:p>
          <a:endParaRPr lang="ja-JP" altLang="en-US"/>
        </a:p>
      </dgm:t>
    </dgm:pt>
    <dgm:pt modelId="{0D87B9B1-5DAB-4C86-B2C3-DF66E736D502}" type="sibTrans" cxnId="{CE71D371-DE3E-4386-BB00-B9CFD5DCEF9F}">
      <dgm:prSet/>
      <dgm:spPr/>
      <dgm:t>
        <a:bodyPr/>
        <a:lstStyle/>
        <a:p>
          <a:endParaRPr lang="ja-JP" altLang="en-US"/>
        </a:p>
      </dgm:t>
    </dgm:pt>
    <dgm:pt modelId="{2B4C8D75-0A71-4B82-982C-7D0D3DDBC81B}">
      <dgm:prSet custT="1"/>
      <dgm:spPr/>
      <dgm:t>
        <a:bodyPr/>
        <a:lstStyle/>
        <a:p>
          <a:r>
            <a:rPr lang="en-US" altLang="ja-JP" sz="1200" dirty="0">
              <a:latin typeface="メイリオ" panose="020B0604030504040204" pitchFamily="50" charset="-128"/>
              <a:ea typeface="メイリオ" panose="020B0604030504040204" pitchFamily="50" charset="-128"/>
            </a:rPr>
            <a:t>8.</a:t>
          </a:r>
          <a:r>
            <a:rPr lang="ja-JP" altLang="en-US" sz="1200" dirty="0">
              <a:latin typeface="メイリオ" panose="020B0604030504040204" pitchFamily="50" charset="-128"/>
              <a:ea typeface="メイリオ" panose="020B0604030504040204" pitchFamily="50" charset="-128"/>
            </a:rPr>
            <a:t>確認</a:t>
          </a:r>
        </a:p>
      </dgm:t>
    </dgm:pt>
    <dgm:pt modelId="{412EE9DD-8675-46E8-A184-0BADEB676321}" type="parTrans" cxnId="{26AA8085-3B20-4574-936A-599BA72505F4}">
      <dgm:prSet/>
      <dgm:spPr/>
      <dgm:t>
        <a:bodyPr/>
        <a:lstStyle/>
        <a:p>
          <a:endParaRPr lang="ja-JP" altLang="en-US"/>
        </a:p>
      </dgm:t>
    </dgm:pt>
    <dgm:pt modelId="{EF99BF04-B2BA-45F2-8373-03553218913A}" type="sibTrans" cxnId="{26AA8085-3B20-4574-936A-599BA72505F4}">
      <dgm:prSet/>
      <dgm:spPr/>
      <dgm:t>
        <a:bodyPr/>
        <a:lstStyle/>
        <a:p>
          <a:endParaRPr lang="ja-JP" altLang="en-US"/>
        </a:p>
      </dgm:t>
    </dgm:pt>
    <dgm:pt modelId="{7F76CC4E-E96D-48B7-B6E2-F236FB1346AF}">
      <dgm:prSet custT="1"/>
      <dgm:spPr/>
      <dgm:t>
        <a:bodyPr/>
        <a:lstStyle/>
        <a:p>
          <a:r>
            <a:rPr lang="en-US" altLang="ja-JP" sz="1100" dirty="0">
              <a:latin typeface="メイリオ" panose="020B0604030504040204" pitchFamily="50" charset="-128"/>
              <a:ea typeface="メイリオ" panose="020B0604030504040204" pitchFamily="50" charset="-128"/>
            </a:rPr>
            <a:t>9.</a:t>
          </a:r>
          <a:r>
            <a:rPr lang="ja-JP" altLang="en-US" sz="1100" dirty="0">
              <a:latin typeface="メイリオ" panose="020B0604030504040204" pitchFamily="50" charset="-128"/>
              <a:ea typeface="メイリオ" panose="020B0604030504040204" pitchFamily="50" charset="-128"/>
            </a:rPr>
            <a:t>システム入力</a:t>
          </a:r>
        </a:p>
      </dgm:t>
    </dgm:pt>
    <dgm:pt modelId="{4CDF706A-AB35-43BB-A99D-4D8E6591D86C}" type="parTrans" cxnId="{34313961-5ADF-48A6-AE49-C7A7CF5FD41F}">
      <dgm:prSet/>
      <dgm:spPr/>
      <dgm:t>
        <a:bodyPr/>
        <a:lstStyle/>
        <a:p>
          <a:endParaRPr kumimoji="1" lang="ja-JP" altLang="en-US"/>
        </a:p>
      </dgm:t>
    </dgm:pt>
    <dgm:pt modelId="{F3275F3C-F55B-4629-A854-D9E2A28B35FC}" type="sibTrans" cxnId="{34313961-5ADF-48A6-AE49-C7A7CF5FD41F}">
      <dgm:prSet/>
      <dgm:spPr/>
      <dgm:t>
        <a:bodyPr/>
        <a:lstStyle/>
        <a:p>
          <a:endParaRPr kumimoji="1" lang="ja-JP" altLang="en-US"/>
        </a:p>
      </dgm:t>
    </dgm:pt>
    <dgm:pt modelId="{631A5275-B346-481C-88CB-99F469802C73}">
      <dgm:prSet custT="1"/>
      <dgm:spPr/>
      <dgm:t>
        <a:bodyPr tIns="108000"/>
        <a:lstStyle/>
        <a:p>
          <a:pPr>
            <a:lnSpc>
              <a:spcPts val="1680"/>
            </a:lnSpc>
            <a:spcAft>
              <a:spcPts val="0"/>
            </a:spcAft>
          </a:pPr>
          <a:r>
            <a:rPr lang="en-US" altLang="ja-JP" sz="1200" strike="noStrike" baseline="0" dirty="0">
              <a:latin typeface="メイリオ" panose="020B0604030504040204" pitchFamily="50" charset="-128"/>
              <a:ea typeface="メイリオ" panose="020B0604030504040204" pitchFamily="50" charset="-128"/>
            </a:rPr>
            <a:t>7.</a:t>
          </a:r>
          <a:r>
            <a:rPr lang="ja-JP" altLang="en-US" sz="1200" strike="noStrike" baseline="0" dirty="0">
              <a:latin typeface="メイリオ" panose="020B0604030504040204" pitchFamily="50" charset="-128"/>
              <a:ea typeface="メイリオ" panose="020B0604030504040204" pitchFamily="50" charset="-128"/>
            </a:rPr>
            <a:t>受付</a:t>
          </a:r>
          <a:endParaRPr lang="en-US" altLang="ja-JP" sz="1200" strike="noStrike" baseline="0" dirty="0">
            <a:latin typeface="メイリオ" panose="020B0604030504040204" pitchFamily="50" charset="-128"/>
            <a:ea typeface="メイリオ" panose="020B0604030504040204" pitchFamily="50" charset="-128"/>
          </a:endParaRPr>
        </a:p>
      </dgm:t>
    </dgm:pt>
    <dgm:pt modelId="{4646B431-C6BD-4404-8A7B-790D5BCA10A4}" type="parTrans" cxnId="{2DC8D36A-BD14-49BC-8DEF-0C459ACC4323}">
      <dgm:prSet/>
      <dgm:spPr/>
      <dgm:t>
        <a:bodyPr/>
        <a:lstStyle/>
        <a:p>
          <a:endParaRPr kumimoji="1" lang="ja-JP" altLang="en-US"/>
        </a:p>
      </dgm:t>
    </dgm:pt>
    <dgm:pt modelId="{B30CDEA2-3C42-4EBF-BDF8-29F8C25EFEE0}" type="sibTrans" cxnId="{2DC8D36A-BD14-49BC-8DEF-0C459ACC4323}">
      <dgm:prSet/>
      <dgm:spPr/>
      <dgm:t>
        <a:bodyPr/>
        <a:lstStyle/>
        <a:p>
          <a:endParaRPr kumimoji="1" lang="ja-JP" altLang="en-US"/>
        </a:p>
      </dgm:t>
    </dgm:pt>
    <dgm:pt modelId="{F43198AE-1C62-432A-9EAD-95C7BCE3ECEA}" type="pres">
      <dgm:prSet presAssocID="{D686915E-4ED8-4262-AEC2-609D582CC06D}" presName="Name0" presStyleCnt="0">
        <dgm:presLayoutVars>
          <dgm:dir/>
          <dgm:resizeHandles val="exact"/>
        </dgm:presLayoutVars>
      </dgm:prSet>
      <dgm:spPr/>
    </dgm:pt>
    <dgm:pt modelId="{63F5D44C-745D-4A05-8CC5-B73517A23B44}" type="pres">
      <dgm:prSet presAssocID="{661E8F20-1231-4A60-B919-4F0B5BEB7386}" presName="parTxOnly" presStyleLbl="node1" presStyleIdx="0" presStyleCnt="9" custScaleX="75172">
        <dgm:presLayoutVars>
          <dgm:bulletEnabled val="1"/>
        </dgm:presLayoutVars>
      </dgm:prSet>
      <dgm:spPr/>
    </dgm:pt>
    <dgm:pt modelId="{A79AC4C9-CD39-4B17-8195-3E537CE918CE}" type="pres">
      <dgm:prSet presAssocID="{459D2533-1DEF-4FC4-AA7C-A8B291780F74}" presName="parSpace" presStyleCnt="0"/>
      <dgm:spPr/>
    </dgm:pt>
    <dgm:pt modelId="{EA2D4E68-E511-4CCE-80E3-AC6D0958BE9B}" type="pres">
      <dgm:prSet presAssocID="{E9782E0D-950E-40FA-9190-064DD769A803}" presName="parTxOnly" presStyleLbl="node1" presStyleIdx="1" presStyleCnt="9" custScaleX="87416">
        <dgm:presLayoutVars>
          <dgm:bulletEnabled val="1"/>
        </dgm:presLayoutVars>
      </dgm:prSet>
      <dgm:spPr/>
    </dgm:pt>
    <dgm:pt modelId="{6D1B124B-E0FD-4952-8C59-DF858A4EB98A}" type="pres">
      <dgm:prSet presAssocID="{1B7F41BF-1150-4C19-A736-552AD4BE1A54}" presName="parSpace" presStyleCnt="0"/>
      <dgm:spPr/>
    </dgm:pt>
    <dgm:pt modelId="{B064CBD3-95D2-405F-8932-705D41155081}" type="pres">
      <dgm:prSet presAssocID="{E0468A8F-1ADC-4F2A-BC13-2C25AA97B54F}" presName="parTxOnly" presStyleLbl="node1" presStyleIdx="2" presStyleCnt="9" custScaleX="61221">
        <dgm:presLayoutVars>
          <dgm:bulletEnabled val="1"/>
        </dgm:presLayoutVars>
      </dgm:prSet>
      <dgm:spPr/>
    </dgm:pt>
    <dgm:pt modelId="{643F58B7-50A0-42C0-8314-4D54FAE1FE5F}" type="pres">
      <dgm:prSet presAssocID="{4104AB35-0A18-455A-9E4F-1564CD643E24}" presName="parSpace" presStyleCnt="0"/>
      <dgm:spPr/>
    </dgm:pt>
    <dgm:pt modelId="{F55B79B8-393A-4493-A54E-620D392F20B8}" type="pres">
      <dgm:prSet presAssocID="{AE6BCC58-A647-4B69-ABEA-5A76485FA9A8}" presName="parTxOnly" presStyleLbl="node1" presStyleIdx="3" presStyleCnt="9" custScaleX="57030">
        <dgm:presLayoutVars>
          <dgm:bulletEnabled val="1"/>
        </dgm:presLayoutVars>
      </dgm:prSet>
      <dgm:spPr/>
    </dgm:pt>
    <dgm:pt modelId="{BFB4881E-18A9-474F-B17D-E6F7BA6B6A30}" type="pres">
      <dgm:prSet presAssocID="{54DB1988-E766-42E5-B72A-64EFC3CE46EB}" presName="parSpace" presStyleCnt="0"/>
      <dgm:spPr/>
    </dgm:pt>
    <dgm:pt modelId="{EF1695F7-FABA-4C7F-B273-261F61B43D35}" type="pres">
      <dgm:prSet presAssocID="{BF06777F-74D8-4A48-A9AA-CB09827DBD16}" presName="parTxOnly" presStyleLbl="node1" presStyleIdx="4" presStyleCnt="9" custScaleX="80040">
        <dgm:presLayoutVars>
          <dgm:bulletEnabled val="1"/>
        </dgm:presLayoutVars>
      </dgm:prSet>
      <dgm:spPr/>
    </dgm:pt>
    <dgm:pt modelId="{B11CCCDA-D19A-4B0D-899F-6D987BCCE9FF}" type="pres">
      <dgm:prSet presAssocID="{3A023E38-6609-46A6-BDFB-A09EEF8F4D0A}" presName="parSpace" presStyleCnt="0"/>
      <dgm:spPr/>
    </dgm:pt>
    <dgm:pt modelId="{5EC77456-7510-4F2E-84AF-9622D3227092}" type="pres">
      <dgm:prSet presAssocID="{287A7656-9486-490F-8480-E70E08A312EE}" presName="parTxOnly" presStyleLbl="node1" presStyleIdx="5" presStyleCnt="9" custScaleX="70013">
        <dgm:presLayoutVars>
          <dgm:bulletEnabled val="1"/>
        </dgm:presLayoutVars>
      </dgm:prSet>
      <dgm:spPr/>
    </dgm:pt>
    <dgm:pt modelId="{240FF78E-F68C-414D-BA1D-54D59AC26A92}" type="pres">
      <dgm:prSet presAssocID="{0D87B9B1-5DAB-4C86-B2C3-DF66E736D502}" presName="parSpace" presStyleCnt="0"/>
      <dgm:spPr/>
    </dgm:pt>
    <dgm:pt modelId="{D6DFE7E9-533E-4339-85D6-84D15F2DCDEE}" type="pres">
      <dgm:prSet presAssocID="{631A5275-B346-481C-88CB-99F469802C73}" presName="parTxOnly" presStyleLbl="node1" presStyleIdx="6" presStyleCnt="9" custScaleX="69558">
        <dgm:presLayoutVars>
          <dgm:bulletEnabled val="1"/>
        </dgm:presLayoutVars>
      </dgm:prSet>
      <dgm:spPr/>
    </dgm:pt>
    <dgm:pt modelId="{8579AC1A-8F5F-45CF-B33E-AAB3F4C41535}" type="pres">
      <dgm:prSet presAssocID="{B30CDEA2-3C42-4EBF-BDF8-29F8C25EFEE0}" presName="parSpace" presStyleCnt="0"/>
      <dgm:spPr/>
    </dgm:pt>
    <dgm:pt modelId="{9DEA95A2-B364-45E4-B2D0-4255FBB6AEA6}" type="pres">
      <dgm:prSet presAssocID="{2B4C8D75-0A71-4B82-982C-7D0D3DDBC81B}" presName="parTxOnly" presStyleLbl="node1" presStyleIdx="7" presStyleCnt="9" custScaleX="52270">
        <dgm:presLayoutVars>
          <dgm:bulletEnabled val="1"/>
        </dgm:presLayoutVars>
      </dgm:prSet>
      <dgm:spPr/>
    </dgm:pt>
    <dgm:pt modelId="{9148B385-1ECD-45DF-9EF8-5DA0701C6931}" type="pres">
      <dgm:prSet presAssocID="{EF99BF04-B2BA-45F2-8373-03553218913A}" presName="parSpace" presStyleCnt="0"/>
      <dgm:spPr/>
    </dgm:pt>
    <dgm:pt modelId="{1F2888A7-5DC3-420A-A738-D24E38956BC5}" type="pres">
      <dgm:prSet presAssocID="{7F76CC4E-E96D-48B7-B6E2-F236FB1346AF}" presName="parTxOnly" presStyleLbl="node1" presStyleIdx="8" presStyleCnt="9" custScaleX="56982">
        <dgm:presLayoutVars>
          <dgm:bulletEnabled val="1"/>
        </dgm:presLayoutVars>
      </dgm:prSet>
      <dgm:spPr/>
    </dgm:pt>
  </dgm:ptLst>
  <dgm:cxnLst>
    <dgm:cxn modelId="{D9716A08-9AD7-4E46-B945-3973111915CB}" srcId="{D686915E-4ED8-4262-AEC2-609D582CC06D}" destId="{661E8F20-1231-4A60-B919-4F0B5BEB7386}" srcOrd="0" destOrd="0" parTransId="{C913FA04-A6CB-476C-8021-DACDD8594B45}" sibTransId="{459D2533-1DEF-4FC4-AA7C-A8B291780F74}"/>
    <dgm:cxn modelId="{FE7ABE17-C578-4534-A498-880C75C6DFA0}" srcId="{D686915E-4ED8-4262-AEC2-609D582CC06D}" destId="{E9782E0D-950E-40FA-9190-064DD769A803}" srcOrd="1" destOrd="0" parTransId="{81F47854-FE63-48FA-A6CA-FD3CA82E53CA}" sibTransId="{1B7F41BF-1150-4C19-A736-552AD4BE1A54}"/>
    <dgm:cxn modelId="{36AE2C20-14B7-4359-92C4-0EBC9B38B1CD}" type="presOf" srcId="{AE6BCC58-A647-4B69-ABEA-5A76485FA9A8}" destId="{F55B79B8-393A-4493-A54E-620D392F20B8}" srcOrd="0" destOrd="0" presId="urn:microsoft.com/office/officeart/2005/8/layout/hChevron3"/>
    <dgm:cxn modelId="{99B5DB20-3E12-416E-934B-E31982BF6944}" type="presOf" srcId="{631A5275-B346-481C-88CB-99F469802C73}" destId="{D6DFE7E9-533E-4339-85D6-84D15F2DCDEE}" srcOrd="0" destOrd="0" presId="urn:microsoft.com/office/officeart/2005/8/layout/hChevron3"/>
    <dgm:cxn modelId="{BDCDAE2B-00F0-4D8D-B20F-04D78B36B0F8}" type="presOf" srcId="{287A7656-9486-490F-8480-E70E08A312EE}" destId="{5EC77456-7510-4F2E-84AF-9622D3227092}" srcOrd="0" destOrd="0" presId="urn:microsoft.com/office/officeart/2005/8/layout/hChevron3"/>
    <dgm:cxn modelId="{43B62331-FAA8-458F-B688-4E6C843E591A}" type="presOf" srcId="{E0468A8F-1ADC-4F2A-BC13-2C25AA97B54F}" destId="{B064CBD3-95D2-405F-8932-705D41155081}" srcOrd="0" destOrd="0" presId="urn:microsoft.com/office/officeart/2005/8/layout/hChevron3"/>
    <dgm:cxn modelId="{1D9AC15B-2156-4D39-8C26-F6DE6F3C082D}" type="presOf" srcId="{7F76CC4E-E96D-48B7-B6E2-F236FB1346AF}" destId="{1F2888A7-5DC3-420A-A738-D24E38956BC5}" srcOrd="0" destOrd="0" presId="urn:microsoft.com/office/officeart/2005/8/layout/hChevron3"/>
    <dgm:cxn modelId="{34313961-5ADF-48A6-AE49-C7A7CF5FD41F}" srcId="{D686915E-4ED8-4262-AEC2-609D582CC06D}" destId="{7F76CC4E-E96D-48B7-B6E2-F236FB1346AF}" srcOrd="8" destOrd="0" parTransId="{4CDF706A-AB35-43BB-A99D-4D8E6591D86C}" sibTransId="{F3275F3C-F55B-4629-A854-D9E2A28B35FC}"/>
    <dgm:cxn modelId="{C92C9C46-8B86-4F11-A346-2571C6A527C2}" type="presOf" srcId="{661E8F20-1231-4A60-B919-4F0B5BEB7386}" destId="{63F5D44C-745D-4A05-8CC5-B73517A23B44}" srcOrd="0" destOrd="0" presId="urn:microsoft.com/office/officeart/2005/8/layout/hChevron3"/>
    <dgm:cxn modelId="{B1EC6049-BAAD-4E30-9DDE-BFABDCEB69C6}" type="presOf" srcId="{E9782E0D-950E-40FA-9190-064DD769A803}" destId="{EA2D4E68-E511-4CCE-80E3-AC6D0958BE9B}" srcOrd="0" destOrd="0" presId="urn:microsoft.com/office/officeart/2005/8/layout/hChevron3"/>
    <dgm:cxn modelId="{2DC8D36A-BD14-49BC-8DEF-0C459ACC4323}" srcId="{D686915E-4ED8-4262-AEC2-609D582CC06D}" destId="{631A5275-B346-481C-88CB-99F469802C73}" srcOrd="6" destOrd="0" parTransId="{4646B431-C6BD-4404-8A7B-790D5BCA10A4}" sibTransId="{B30CDEA2-3C42-4EBF-BDF8-29F8C25EFEE0}"/>
    <dgm:cxn modelId="{29ADFD4E-497B-4D96-A39E-2382E2A46BFE}" type="presOf" srcId="{D686915E-4ED8-4262-AEC2-609D582CC06D}" destId="{F43198AE-1C62-432A-9EAD-95C7BCE3ECEA}" srcOrd="0" destOrd="0" presId="urn:microsoft.com/office/officeart/2005/8/layout/hChevron3"/>
    <dgm:cxn modelId="{6FB26A4F-23F2-4E67-A5FB-38AA974AF7C9}" srcId="{D686915E-4ED8-4262-AEC2-609D582CC06D}" destId="{AE6BCC58-A647-4B69-ABEA-5A76485FA9A8}" srcOrd="3" destOrd="0" parTransId="{E9575970-DEFF-41E9-9250-57384ABD0B1E}" sibTransId="{54DB1988-E766-42E5-B72A-64EFC3CE46EB}"/>
    <dgm:cxn modelId="{CE71D371-DE3E-4386-BB00-B9CFD5DCEF9F}" srcId="{D686915E-4ED8-4262-AEC2-609D582CC06D}" destId="{287A7656-9486-490F-8480-E70E08A312EE}" srcOrd="5" destOrd="0" parTransId="{8CAA8B3F-5519-4619-AC56-C97B6D45F219}" sibTransId="{0D87B9B1-5DAB-4C86-B2C3-DF66E736D502}"/>
    <dgm:cxn modelId="{AD36EB7D-592A-4553-99FD-A8EFCD67FD24}" type="presOf" srcId="{2B4C8D75-0A71-4B82-982C-7D0D3DDBC81B}" destId="{9DEA95A2-B364-45E4-B2D0-4255FBB6AEA6}" srcOrd="0" destOrd="0" presId="urn:microsoft.com/office/officeart/2005/8/layout/hChevron3"/>
    <dgm:cxn modelId="{26AA8085-3B20-4574-936A-599BA72505F4}" srcId="{D686915E-4ED8-4262-AEC2-609D582CC06D}" destId="{2B4C8D75-0A71-4B82-982C-7D0D3DDBC81B}" srcOrd="7" destOrd="0" parTransId="{412EE9DD-8675-46E8-A184-0BADEB676321}" sibTransId="{EF99BF04-B2BA-45F2-8373-03553218913A}"/>
    <dgm:cxn modelId="{873F90DE-6D99-44AF-91C9-67C84BD6328D}" type="presOf" srcId="{BF06777F-74D8-4A48-A9AA-CB09827DBD16}" destId="{EF1695F7-FABA-4C7F-B273-261F61B43D35}" srcOrd="0" destOrd="0" presId="urn:microsoft.com/office/officeart/2005/8/layout/hChevron3"/>
    <dgm:cxn modelId="{3B90E6E2-2D5F-4E4D-9616-01C1FBB913FF}" srcId="{D686915E-4ED8-4262-AEC2-609D582CC06D}" destId="{BF06777F-74D8-4A48-A9AA-CB09827DBD16}" srcOrd="4" destOrd="0" parTransId="{0CDF8E27-6AA3-43B2-8597-555A4A8B111C}" sibTransId="{3A023E38-6609-46A6-BDFB-A09EEF8F4D0A}"/>
    <dgm:cxn modelId="{63ECEBF7-1A18-49AA-9DE1-6EEE4E91F215}" srcId="{D686915E-4ED8-4262-AEC2-609D582CC06D}" destId="{E0468A8F-1ADC-4F2A-BC13-2C25AA97B54F}" srcOrd="2" destOrd="0" parTransId="{7F71099F-D2B1-4812-AB33-F453970CD47F}" sibTransId="{4104AB35-0A18-455A-9E4F-1564CD643E24}"/>
    <dgm:cxn modelId="{A8013C94-F514-4DB9-89DF-6D12F8E7806A}" type="presParOf" srcId="{F43198AE-1C62-432A-9EAD-95C7BCE3ECEA}" destId="{63F5D44C-745D-4A05-8CC5-B73517A23B44}" srcOrd="0" destOrd="0" presId="urn:microsoft.com/office/officeart/2005/8/layout/hChevron3"/>
    <dgm:cxn modelId="{46CA00DF-1BA7-4D42-A3BA-1085D9B7BC08}" type="presParOf" srcId="{F43198AE-1C62-432A-9EAD-95C7BCE3ECEA}" destId="{A79AC4C9-CD39-4B17-8195-3E537CE918CE}" srcOrd="1" destOrd="0" presId="urn:microsoft.com/office/officeart/2005/8/layout/hChevron3"/>
    <dgm:cxn modelId="{7525152B-8834-4C58-931C-B17E2906E5A9}" type="presParOf" srcId="{F43198AE-1C62-432A-9EAD-95C7BCE3ECEA}" destId="{EA2D4E68-E511-4CCE-80E3-AC6D0958BE9B}" srcOrd="2" destOrd="0" presId="urn:microsoft.com/office/officeart/2005/8/layout/hChevron3"/>
    <dgm:cxn modelId="{3B605CC7-07CE-4B2C-9FF6-55EFCF50B097}" type="presParOf" srcId="{F43198AE-1C62-432A-9EAD-95C7BCE3ECEA}" destId="{6D1B124B-E0FD-4952-8C59-DF858A4EB98A}" srcOrd="3" destOrd="0" presId="urn:microsoft.com/office/officeart/2005/8/layout/hChevron3"/>
    <dgm:cxn modelId="{F54F2F4D-4B73-44DC-9C73-81FB3ECD9E32}" type="presParOf" srcId="{F43198AE-1C62-432A-9EAD-95C7BCE3ECEA}" destId="{B064CBD3-95D2-405F-8932-705D41155081}" srcOrd="4" destOrd="0" presId="urn:microsoft.com/office/officeart/2005/8/layout/hChevron3"/>
    <dgm:cxn modelId="{F759250B-6970-4530-9227-195A633E309E}" type="presParOf" srcId="{F43198AE-1C62-432A-9EAD-95C7BCE3ECEA}" destId="{643F58B7-50A0-42C0-8314-4D54FAE1FE5F}" srcOrd="5" destOrd="0" presId="urn:microsoft.com/office/officeart/2005/8/layout/hChevron3"/>
    <dgm:cxn modelId="{51DCEFC7-F86F-418B-8E55-5F5701B53692}" type="presParOf" srcId="{F43198AE-1C62-432A-9EAD-95C7BCE3ECEA}" destId="{F55B79B8-393A-4493-A54E-620D392F20B8}" srcOrd="6" destOrd="0" presId="urn:microsoft.com/office/officeart/2005/8/layout/hChevron3"/>
    <dgm:cxn modelId="{3C50D070-20AE-4714-94AD-31C192994705}" type="presParOf" srcId="{F43198AE-1C62-432A-9EAD-95C7BCE3ECEA}" destId="{BFB4881E-18A9-474F-B17D-E6F7BA6B6A30}" srcOrd="7" destOrd="0" presId="urn:microsoft.com/office/officeart/2005/8/layout/hChevron3"/>
    <dgm:cxn modelId="{5E5027F7-7D15-41AB-AC21-D1B19D30DFB1}" type="presParOf" srcId="{F43198AE-1C62-432A-9EAD-95C7BCE3ECEA}" destId="{EF1695F7-FABA-4C7F-B273-261F61B43D35}" srcOrd="8" destOrd="0" presId="urn:microsoft.com/office/officeart/2005/8/layout/hChevron3"/>
    <dgm:cxn modelId="{0C4578FB-C57B-4570-8882-F6475C8EF784}" type="presParOf" srcId="{F43198AE-1C62-432A-9EAD-95C7BCE3ECEA}" destId="{B11CCCDA-D19A-4B0D-899F-6D987BCCE9FF}" srcOrd="9" destOrd="0" presId="urn:microsoft.com/office/officeart/2005/8/layout/hChevron3"/>
    <dgm:cxn modelId="{695E7B0C-1B33-4323-AE48-554445097DB7}" type="presParOf" srcId="{F43198AE-1C62-432A-9EAD-95C7BCE3ECEA}" destId="{5EC77456-7510-4F2E-84AF-9622D3227092}" srcOrd="10" destOrd="0" presId="urn:microsoft.com/office/officeart/2005/8/layout/hChevron3"/>
    <dgm:cxn modelId="{9C69F25F-74CB-4DF9-BCF9-2C01F4480DB6}" type="presParOf" srcId="{F43198AE-1C62-432A-9EAD-95C7BCE3ECEA}" destId="{240FF78E-F68C-414D-BA1D-54D59AC26A92}" srcOrd="11" destOrd="0" presId="urn:microsoft.com/office/officeart/2005/8/layout/hChevron3"/>
    <dgm:cxn modelId="{507FCE77-CE50-452C-8303-AE201F4FF8FE}" type="presParOf" srcId="{F43198AE-1C62-432A-9EAD-95C7BCE3ECEA}" destId="{D6DFE7E9-533E-4339-85D6-84D15F2DCDEE}" srcOrd="12" destOrd="0" presId="urn:microsoft.com/office/officeart/2005/8/layout/hChevron3"/>
    <dgm:cxn modelId="{CEF8BDC8-4C76-4584-AEF6-BCB4A3F69CD8}" type="presParOf" srcId="{F43198AE-1C62-432A-9EAD-95C7BCE3ECEA}" destId="{8579AC1A-8F5F-45CF-B33E-AAB3F4C41535}" srcOrd="13" destOrd="0" presId="urn:microsoft.com/office/officeart/2005/8/layout/hChevron3"/>
    <dgm:cxn modelId="{C2E460E7-B8BA-4E42-AA18-EF80FF12D700}" type="presParOf" srcId="{F43198AE-1C62-432A-9EAD-95C7BCE3ECEA}" destId="{9DEA95A2-B364-45E4-B2D0-4255FBB6AEA6}" srcOrd="14" destOrd="0" presId="urn:microsoft.com/office/officeart/2005/8/layout/hChevron3"/>
    <dgm:cxn modelId="{7066D7AC-3C14-4A4E-A85A-7983D5C0106F}" type="presParOf" srcId="{F43198AE-1C62-432A-9EAD-95C7BCE3ECEA}" destId="{9148B385-1ECD-45DF-9EF8-5DA0701C6931}" srcOrd="15" destOrd="0" presId="urn:microsoft.com/office/officeart/2005/8/layout/hChevron3"/>
    <dgm:cxn modelId="{B25B8FB8-BCB3-4F7C-8A13-588ED9054F29}" type="presParOf" srcId="{F43198AE-1C62-432A-9EAD-95C7BCE3ECEA}" destId="{1F2888A7-5DC3-420A-A738-D24E38956BC5}" srcOrd="16"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F5D44C-745D-4A05-8CC5-B73517A23B44}">
      <dsp:nvSpPr>
        <dsp:cNvPr id="0" name=""/>
        <dsp:cNvSpPr/>
      </dsp:nvSpPr>
      <dsp:spPr>
        <a:xfrm>
          <a:off x="6846" y="0"/>
          <a:ext cx="2060334" cy="486359"/>
        </a:xfrm>
        <a:prstGeom prst="homePlate">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32004" rIns="16002" bIns="32004" numCol="1" spcCol="1270" anchor="ctr" anchorCtr="0">
          <a:noAutofit/>
        </a:bodyPr>
        <a:lstStyle/>
        <a:p>
          <a:pPr marL="0" lvl="0" indent="0" algn="ctr" defTabSz="533400">
            <a:lnSpc>
              <a:spcPct val="90000"/>
            </a:lnSpc>
            <a:spcBef>
              <a:spcPct val="0"/>
            </a:spcBef>
            <a:spcAft>
              <a:spcPct val="35000"/>
            </a:spcAft>
            <a:buNone/>
          </a:pPr>
          <a:r>
            <a:rPr lang="en-US" altLang="ja-JP" sz="1200" kern="1200" dirty="0">
              <a:latin typeface="メイリオ" panose="020B0604030504040204" pitchFamily="50" charset="-128"/>
              <a:ea typeface="メイリオ" panose="020B0604030504040204" pitchFamily="50" charset="-128"/>
            </a:rPr>
            <a:t>1.</a:t>
          </a:r>
          <a:r>
            <a:rPr lang="ja-JP" altLang="en-US" sz="1200" kern="1200" dirty="0">
              <a:latin typeface="メイリオ" panose="020B0604030504040204" pitchFamily="50" charset="-128"/>
              <a:ea typeface="メイリオ" panose="020B0604030504040204" pitchFamily="50" charset="-128"/>
            </a:rPr>
            <a:t>来庁</a:t>
          </a:r>
        </a:p>
      </dsp:txBody>
      <dsp:txXfrm>
        <a:off x="6846" y="0"/>
        <a:ext cx="1938744" cy="486359"/>
      </dsp:txXfrm>
    </dsp:sp>
    <dsp:sp modelId="{EA2D4E68-E511-4CCE-80E3-AC6D0958BE9B}">
      <dsp:nvSpPr>
        <dsp:cNvPr id="0" name=""/>
        <dsp:cNvSpPr/>
      </dsp:nvSpPr>
      <dsp:spPr>
        <a:xfrm>
          <a:off x="1519015" y="0"/>
          <a:ext cx="2395921" cy="486359"/>
        </a:xfrm>
        <a:prstGeom prst="chevron">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marL="0" lvl="0" indent="0" algn="ctr" defTabSz="533400">
            <a:lnSpc>
              <a:spcPct val="90000"/>
            </a:lnSpc>
            <a:spcBef>
              <a:spcPct val="0"/>
            </a:spcBef>
            <a:spcAft>
              <a:spcPct val="35000"/>
            </a:spcAft>
            <a:buNone/>
          </a:pPr>
          <a:r>
            <a:rPr lang="en-US" altLang="ja-JP" sz="1200" strike="noStrike" kern="1200" baseline="0" dirty="0">
              <a:latin typeface="メイリオ" panose="020B0604030504040204" pitchFamily="50" charset="-128"/>
              <a:ea typeface="メイリオ" panose="020B0604030504040204" pitchFamily="50" charset="-128"/>
            </a:rPr>
            <a:t>2.</a:t>
          </a:r>
          <a:r>
            <a:rPr lang="ja-JP" altLang="en-US" sz="1200" strike="noStrike" kern="1200" baseline="0" dirty="0">
              <a:latin typeface="メイリオ" panose="020B0604030504040204" pitchFamily="50" charset="-128"/>
              <a:ea typeface="メイリオ" panose="020B0604030504040204" pitchFamily="50" charset="-128"/>
            </a:rPr>
            <a:t>申請</a:t>
          </a:r>
        </a:p>
      </dsp:txBody>
      <dsp:txXfrm>
        <a:off x="1762195" y="0"/>
        <a:ext cx="1909562" cy="486359"/>
      </dsp:txXfrm>
    </dsp:sp>
    <dsp:sp modelId="{B064CBD3-95D2-405F-8932-705D41155081}">
      <dsp:nvSpPr>
        <dsp:cNvPr id="0" name=""/>
        <dsp:cNvSpPr/>
      </dsp:nvSpPr>
      <dsp:spPr>
        <a:xfrm>
          <a:off x="3366772" y="0"/>
          <a:ext cx="1677962" cy="486359"/>
        </a:xfrm>
        <a:prstGeom prst="chevron">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marL="0" lvl="0" indent="0" algn="ctr" defTabSz="533400">
            <a:lnSpc>
              <a:spcPct val="90000"/>
            </a:lnSpc>
            <a:spcBef>
              <a:spcPct val="0"/>
            </a:spcBef>
            <a:spcAft>
              <a:spcPct val="35000"/>
            </a:spcAft>
            <a:buNone/>
          </a:pPr>
          <a:r>
            <a:rPr lang="en-US" altLang="ja-JP" sz="1200" strike="noStrike" kern="1200" baseline="0" dirty="0">
              <a:latin typeface="メイリオ" panose="020B0604030504040204" pitchFamily="50" charset="-128"/>
              <a:ea typeface="メイリオ" panose="020B0604030504040204" pitchFamily="50" charset="-128"/>
            </a:rPr>
            <a:t>3.</a:t>
          </a:r>
          <a:r>
            <a:rPr lang="ja-JP" altLang="en-US" sz="1200" strike="noStrike" kern="1200" baseline="0" dirty="0">
              <a:latin typeface="メイリオ" panose="020B0604030504040204" pitchFamily="50" charset="-128"/>
              <a:ea typeface="メイリオ" panose="020B0604030504040204" pitchFamily="50" charset="-128"/>
            </a:rPr>
            <a:t>受付</a:t>
          </a:r>
        </a:p>
      </dsp:txBody>
      <dsp:txXfrm>
        <a:off x="3609952" y="0"/>
        <a:ext cx="1191603" cy="486359"/>
      </dsp:txXfrm>
    </dsp:sp>
    <dsp:sp modelId="{F55B79B8-393A-4493-A54E-620D392F20B8}">
      <dsp:nvSpPr>
        <dsp:cNvPr id="0" name=""/>
        <dsp:cNvSpPr/>
      </dsp:nvSpPr>
      <dsp:spPr>
        <a:xfrm>
          <a:off x="4496568" y="0"/>
          <a:ext cx="1563093" cy="486359"/>
        </a:xfrm>
        <a:prstGeom prst="chevron">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80000" rIns="16002" bIns="32004" numCol="1" spcCol="1270" anchor="t" anchorCtr="0">
          <a:noAutofit/>
        </a:bodyPr>
        <a:lstStyle/>
        <a:p>
          <a:pPr marL="0" lvl="0" indent="0" algn="ctr" defTabSz="533400">
            <a:lnSpc>
              <a:spcPts val="1400"/>
            </a:lnSpc>
            <a:spcBef>
              <a:spcPct val="0"/>
            </a:spcBef>
            <a:spcAft>
              <a:spcPts val="0"/>
            </a:spcAft>
            <a:buNone/>
          </a:pPr>
          <a:r>
            <a:rPr lang="en-US" altLang="ja-JP" sz="1200" kern="1200" dirty="0">
              <a:latin typeface="メイリオ" panose="020B0604030504040204" pitchFamily="50" charset="-128"/>
              <a:ea typeface="メイリオ" panose="020B0604030504040204" pitchFamily="50" charset="-128"/>
            </a:rPr>
            <a:t>4.</a:t>
          </a:r>
          <a:r>
            <a:rPr lang="ja-JP" altLang="en-US" sz="1200" kern="1200" dirty="0">
              <a:latin typeface="メイリオ" panose="020B0604030504040204" pitchFamily="50" charset="-128"/>
              <a:ea typeface="メイリオ" panose="020B0604030504040204" pitchFamily="50" charset="-128"/>
            </a:rPr>
            <a:t>確認</a:t>
          </a:r>
        </a:p>
      </dsp:txBody>
      <dsp:txXfrm>
        <a:off x="4739748" y="0"/>
        <a:ext cx="1076734" cy="486359"/>
      </dsp:txXfrm>
    </dsp:sp>
    <dsp:sp modelId="{EF1695F7-FABA-4C7F-B273-261F61B43D35}">
      <dsp:nvSpPr>
        <dsp:cNvPr id="0" name=""/>
        <dsp:cNvSpPr/>
      </dsp:nvSpPr>
      <dsp:spPr>
        <a:xfrm>
          <a:off x="5511497" y="0"/>
          <a:ext cx="2193758" cy="486359"/>
        </a:xfrm>
        <a:prstGeom prst="chevron">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80000" rIns="16002" bIns="32004" numCol="1" spcCol="1270" anchor="ctr" anchorCtr="0">
          <a:noAutofit/>
        </a:bodyPr>
        <a:lstStyle/>
        <a:p>
          <a:pPr marL="0" lvl="0" indent="0" algn="ctr" defTabSz="533400">
            <a:lnSpc>
              <a:spcPts val="1400"/>
            </a:lnSpc>
            <a:spcBef>
              <a:spcPct val="0"/>
            </a:spcBef>
            <a:spcAft>
              <a:spcPts val="0"/>
            </a:spcAft>
            <a:buNone/>
          </a:pPr>
          <a:r>
            <a:rPr lang="en-US" altLang="ja-JP" sz="1200" kern="1200" dirty="0">
              <a:latin typeface="メイリオ" panose="020B0604030504040204" pitchFamily="50" charset="-128"/>
              <a:ea typeface="メイリオ" panose="020B0604030504040204" pitchFamily="50" charset="-128"/>
            </a:rPr>
            <a:t>5.</a:t>
          </a:r>
          <a:r>
            <a:rPr lang="ja-JP" altLang="en-US" sz="1200" kern="1200" dirty="0">
              <a:latin typeface="メイリオ" panose="020B0604030504040204" pitchFamily="50" charset="-128"/>
              <a:ea typeface="メイリオ" panose="020B0604030504040204" pitchFamily="50" charset="-128"/>
            </a:rPr>
            <a:t>システム</a:t>
          </a:r>
          <a:endParaRPr lang="en-US" altLang="ja-JP" sz="1200" kern="1200" dirty="0">
            <a:latin typeface="メイリオ" panose="020B0604030504040204" pitchFamily="50" charset="-128"/>
            <a:ea typeface="メイリオ" panose="020B0604030504040204" pitchFamily="50" charset="-128"/>
          </a:endParaRPr>
        </a:p>
        <a:p>
          <a:pPr marL="0" lvl="0" indent="0" algn="ctr" defTabSz="533400">
            <a:lnSpc>
              <a:spcPts val="1400"/>
            </a:lnSpc>
            <a:spcBef>
              <a:spcPct val="0"/>
            </a:spcBef>
            <a:spcAft>
              <a:spcPts val="0"/>
            </a:spcAft>
            <a:buNone/>
          </a:pPr>
          <a:r>
            <a:rPr lang="ja-JP" altLang="en-US" sz="1200" kern="1200" dirty="0">
              <a:latin typeface="メイリオ" panose="020B0604030504040204" pitchFamily="50" charset="-128"/>
              <a:ea typeface="メイリオ" panose="020B0604030504040204" pitchFamily="50" charset="-128"/>
            </a:rPr>
            <a:t>入力</a:t>
          </a:r>
        </a:p>
      </dsp:txBody>
      <dsp:txXfrm>
        <a:off x="5754677" y="0"/>
        <a:ext cx="1707399" cy="486359"/>
      </dsp:txXfrm>
    </dsp:sp>
    <dsp:sp modelId="{5EC77456-7510-4F2E-84AF-9622D3227092}">
      <dsp:nvSpPr>
        <dsp:cNvPr id="0" name=""/>
        <dsp:cNvSpPr/>
      </dsp:nvSpPr>
      <dsp:spPr>
        <a:xfrm>
          <a:off x="7157089" y="0"/>
          <a:ext cx="1918935" cy="486359"/>
        </a:xfrm>
        <a:prstGeom prst="chevron">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108000" rIns="14669" bIns="29337" numCol="1" spcCol="1270" anchor="ctr" anchorCtr="0">
          <a:noAutofit/>
        </a:bodyPr>
        <a:lstStyle/>
        <a:p>
          <a:pPr marL="0" lvl="0" indent="0" algn="ctr" defTabSz="488950">
            <a:lnSpc>
              <a:spcPts val="1680"/>
            </a:lnSpc>
            <a:spcBef>
              <a:spcPct val="0"/>
            </a:spcBef>
            <a:spcAft>
              <a:spcPts val="0"/>
            </a:spcAft>
            <a:buNone/>
          </a:pPr>
          <a:r>
            <a:rPr lang="en-US" altLang="ja-JP" sz="1100" kern="1200" dirty="0">
              <a:latin typeface="メイリオ" panose="020B0604030504040204" pitchFamily="50" charset="-128"/>
              <a:ea typeface="メイリオ" panose="020B0604030504040204" pitchFamily="50" charset="-128"/>
            </a:rPr>
            <a:t>6</a:t>
          </a:r>
          <a:r>
            <a:rPr lang="en-US" altLang="ja-JP" sz="1100" strike="noStrike" kern="1200" baseline="0" dirty="0">
              <a:latin typeface="メイリオ" panose="020B0604030504040204" pitchFamily="50" charset="-128"/>
              <a:ea typeface="メイリオ" panose="020B0604030504040204" pitchFamily="50" charset="-128"/>
            </a:rPr>
            <a:t>.</a:t>
          </a:r>
          <a:r>
            <a:rPr lang="ja-JP" altLang="en-US" sz="1100" strike="noStrike" kern="1200" baseline="0" dirty="0">
              <a:latin typeface="メイリオ" panose="020B0604030504040204" pitchFamily="50" charset="-128"/>
              <a:ea typeface="メイリオ" panose="020B0604030504040204" pitchFamily="50" charset="-128"/>
            </a:rPr>
            <a:t>発行</a:t>
          </a:r>
          <a:endParaRPr lang="en-US" altLang="ja-JP" sz="1100" strike="noStrike" kern="1200" baseline="0" dirty="0">
            <a:latin typeface="メイリオ" panose="020B0604030504040204" pitchFamily="50" charset="-128"/>
            <a:ea typeface="メイリオ" panose="020B0604030504040204" pitchFamily="50" charset="-128"/>
          </a:endParaRPr>
        </a:p>
      </dsp:txBody>
      <dsp:txXfrm>
        <a:off x="7400269" y="0"/>
        <a:ext cx="1432576" cy="4863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F5D44C-745D-4A05-8CC5-B73517A23B44}">
      <dsp:nvSpPr>
        <dsp:cNvPr id="0" name=""/>
        <dsp:cNvSpPr/>
      </dsp:nvSpPr>
      <dsp:spPr>
        <a:xfrm>
          <a:off x="6846" y="0"/>
          <a:ext cx="2060334" cy="486359"/>
        </a:xfrm>
        <a:prstGeom prst="homePlat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32004" rIns="16002" bIns="32004" numCol="1" spcCol="1270" anchor="ctr" anchorCtr="0">
          <a:noAutofit/>
        </a:bodyPr>
        <a:lstStyle/>
        <a:p>
          <a:pPr marL="0" lvl="0" indent="0" algn="ctr" defTabSz="533400">
            <a:lnSpc>
              <a:spcPct val="90000"/>
            </a:lnSpc>
            <a:spcBef>
              <a:spcPct val="0"/>
            </a:spcBef>
            <a:spcAft>
              <a:spcPct val="35000"/>
            </a:spcAft>
            <a:buNone/>
          </a:pPr>
          <a:r>
            <a:rPr lang="en-US" altLang="ja-JP" sz="1200" kern="1200" dirty="0">
              <a:latin typeface="メイリオ" panose="020B0604030504040204" pitchFamily="50" charset="-128"/>
              <a:ea typeface="メイリオ" panose="020B0604030504040204" pitchFamily="50" charset="-128"/>
            </a:rPr>
            <a:t>1.</a:t>
          </a:r>
          <a:r>
            <a:rPr lang="ja-JP" altLang="en-US" sz="1200" kern="1200" dirty="0">
              <a:latin typeface="メイリオ" panose="020B0604030504040204" pitchFamily="50" charset="-128"/>
              <a:ea typeface="メイリオ" panose="020B0604030504040204" pitchFamily="50" charset="-128"/>
            </a:rPr>
            <a:t>来庁</a:t>
          </a:r>
        </a:p>
      </dsp:txBody>
      <dsp:txXfrm>
        <a:off x="6846" y="0"/>
        <a:ext cx="1938744" cy="486359"/>
      </dsp:txXfrm>
    </dsp:sp>
    <dsp:sp modelId="{EA2D4E68-E511-4CCE-80E3-AC6D0958BE9B}">
      <dsp:nvSpPr>
        <dsp:cNvPr id="0" name=""/>
        <dsp:cNvSpPr/>
      </dsp:nvSpPr>
      <dsp:spPr>
        <a:xfrm>
          <a:off x="1519015" y="0"/>
          <a:ext cx="2395921" cy="486359"/>
        </a:xfrm>
        <a:prstGeom prst="chevron">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marL="0" lvl="0" indent="0" algn="ctr" defTabSz="533400">
            <a:lnSpc>
              <a:spcPct val="90000"/>
            </a:lnSpc>
            <a:spcBef>
              <a:spcPct val="0"/>
            </a:spcBef>
            <a:spcAft>
              <a:spcPct val="35000"/>
            </a:spcAft>
            <a:buNone/>
          </a:pPr>
          <a:r>
            <a:rPr lang="en-US" altLang="ja-JP" sz="1200" strike="noStrike" kern="1200" baseline="0" dirty="0">
              <a:latin typeface="メイリオ" panose="020B0604030504040204" pitchFamily="50" charset="-128"/>
              <a:ea typeface="メイリオ" panose="020B0604030504040204" pitchFamily="50" charset="-128"/>
            </a:rPr>
            <a:t>2.</a:t>
          </a:r>
          <a:r>
            <a:rPr lang="ja-JP" altLang="en-US" sz="1200" strike="noStrike" kern="1200" baseline="0" dirty="0">
              <a:latin typeface="メイリオ" panose="020B0604030504040204" pitchFamily="50" charset="-128"/>
              <a:ea typeface="メイリオ" panose="020B0604030504040204" pitchFamily="50" charset="-128"/>
            </a:rPr>
            <a:t>申請</a:t>
          </a:r>
        </a:p>
      </dsp:txBody>
      <dsp:txXfrm>
        <a:off x="1762195" y="0"/>
        <a:ext cx="1909562" cy="486359"/>
      </dsp:txXfrm>
    </dsp:sp>
    <dsp:sp modelId="{B064CBD3-95D2-405F-8932-705D41155081}">
      <dsp:nvSpPr>
        <dsp:cNvPr id="0" name=""/>
        <dsp:cNvSpPr/>
      </dsp:nvSpPr>
      <dsp:spPr>
        <a:xfrm>
          <a:off x="3366772" y="0"/>
          <a:ext cx="1677962" cy="486359"/>
        </a:xfrm>
        <a:prstGeom prst="chevron">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marL="0" lvl="0" indent="0" algn="ctr" defTabSz="533400">
            <a:lnSpc>
              <a:spcPct val="90000"/>
            </a:lnSpc>
            <a:spcBef>
              <a:spcPct val="0"/>
            </a:spcBef>
            <a:spcAft>
              <a:spcPct val="35000"/>
            </a:spcAft>
            <a:buNone/>
          </a:pPr>
          <a:r>
            <a:rPr lang="en-US" altLang="ja-JP" sz="1200" strike="noStrike" kern="1200" baseline="0" dirty="0">
              <a:latin typeface="メイリオ" panose="020B0604030504040204" pitchFamily="50" charset="-128"/>
              <a:ea typeface="メイリオ" panose="020B0604030504040204" pitchFamily="50" charset="-128"/>
            </a:rPr>
            <a:t>3.</a:t>
          </a:r>
          <a:r>
            <a:rPr lang="ja-JP" altLang="en-US" sz="1200" strike="noStrike" kern="1200" baseline="0" dirty="0">
              <a:latin typeface="メイリオ" panose="020B0604030504040204" pitchFamily="50" charset="-128"/>
              <a:ea typeface="メイリオ" panose="020B0604030504040204" pitchFamily="50" charset="-128"/>
            </a:rPr>
            <a:t>受付</a:t>
          </a:r>
        </a:p>
      </dsp:txBody>
      <dsp:txXfrm>
        <a:off x="3609952" y="0"/>
        <a:ext cx="1191603" cy="486359"/>
      </dsp:txXfrm>
    </dsp:sp>
    <dsp:sp modelId="{F55B79B8-393A-4493-A54E-620D392F20B8}">
      <dsp:nvSpPr>
        <dsp:cNvPr id="0" name=""/>
        <dsp:cNvSpPr/>
      </dsp:nvSpPr>
      <dsp:spPr>
        <a:xfrm>
          <a:off x="4496568" y="0"/>
          <a:ext cx="1563093" cy="486359"/>
        </a:xfrm>
        <a:prstGeom prst="chevron">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80000" rIns="16002" bIns="32004" numCol="1" spcCol="1270" anchor="t" anchorCtr="0">
          <a:noAutofit/>
        </a:bodyPr>
        <a:lstStyle/>
        <a:p>
          <a:pPr marL="0" lvl="0" indent="0" algn="ctr" defTabSz="533400">
            <a:lnSpc>
              <a:spcPts val="1400"/>
            </a:lnSpc>
            <a:spcBef>
              <a:spcPct val="0"/>
            </a:spcBef>
            <a:spcAft>
              <a:spcPts val="0"/>
            </a:spcAft>
            <a:buNone/>
          </a:pPr>
          <a:r>
            <a:rPr lang="en-US" altLang="ja-JP" sz="1200" kern="1200" dirty="0">
              <a:latin typeface="メイリオ" panose="020B0604030504040204" pitchFamily="50" charset="-128"/>
              <a:ea typeface="メイリオ" panose="020B0604030504040204" pitchFamily="50" charset="-128"/>
            </a:rPr>
            <a:t>4.</a:t>
          </a:r>
          <a:r>
            <a:rPr lang="ja-JP" altLang="en-US" sz="1200" kern="1200" dirty="0">
              <a:latin typeface="メイリオ" panose="020B0604030504040204" pitchFamily="50" charset="-128"/>
              <a:ea typeface="メイリオ" panose="020B0604030504040204" pitchFamily="50" charset="-128"/>
            </a:rPr>
            <a:t>確認</a:t>
          </a:r>
        </a:p>
      </dsp:txBody>
      <dsp:txXfrm>
        <a:off x="4739748" y="0"/>
        <a:ext cx="1076734" cy="486359"/>
      </dsp:txXfrm>
    </dsp:sp>
    <dsp:sp modelId="{EF1695F7-FABA-4C7F-B273-261F61B43D35}">
      <dsp:nvSpPr>
        <dsp:cNvPr id="0" name=""/>
        <dsp:cNvSpPr/>
      </dsp:nvSpPr>
      <dsp:spPr>
        <a:xfrm>
          <a:off x="5511497" y="0"/>
          <a:ext cx="2193758" cy="486359"/>
        </a:xfrm>
        <a:prstGeom prst="chevron">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80000" rIns="16002" bIns="32004" numCol="1" spcCol="1270" anchor="ctr" anchorCtr="0">
          <a:noAutofit/>
        </a:bodyPr>
        <a:lstStyle/>
        <a:p>
          <a:pPr marL="0" lvl="0" indent="0" algn="ctr" defTabSz="533400">
            <a:lnSpc>
              <a:spcPts val="1400"/>
            </a:lnSpc>
            <a:spcBef>
              <a:spcPct val="0"/>
            </a:spcBef>
            <a:spcAft>
              <a:spcPts val="0"/>
            </a:spcAft>
            <a:buNone/>
          </a:pPr>
          <a:r>
            <a:rPr lang="en-US" altLang="ja-JP" sz="1200" kern="1200" dirty="0">
              <a:latin typeface="メイリオ" panose="020B0604030504040204" pitchFamily="50" charset="-128"/>
              <a:ea typeface="メイリオ" panose="020B0604030504040204" pitchFamily="50" charset="-128"/>
            </a:rPr>
            <a:t>5.</a:t>
          </a:r>
          <a:r>
            <a:rPr lang="ja-JP" altLang="en-US" sz="1200" kern="1200" dirty="0">
              <a:latin typeface="メイリオ" panose="020B0604030504040204" pitchFamily="50" charset="-128"/>
              <a:ea typeface="メイリオ" panose="020B0604030504040204" pitchFamily="50" charset="-128"/>
            </a:rPr>
            <a:t>システム</a:t>
          </a:r>
          <a:endParaRPr lang="en-US" altLang="ja-JP" sz="1200" kern="1200" dirty="0">
            <a:latin typeface="メイリオ" panose="020B0604030504040204" pitchFamily="50" charset="-128"/>
            <a:ea typeface="メイリオ" panose="020B0604030504040204" pitchFamily="50" charset="-128"/>
          </a:endParaRPr>
        </a:p>
        <a:p>
          <a:pPr marL="0" lvl="0" indent="0" algn="ctr" defTabSz="533400">
            <a:lnSpc>
              <a:spcPts val="1400"/>
            </a:lnSpc>
            <a:spcBef>
              <a:spcPct val="0"/>
            </a:spcBef>
            <a:spcAft>
              <a:spcPts val="0"/>
            </a:spcAft>
            <a:buNone/>
          </a:pPr>
          <a:r>
            <a:rPr lang="ja-JP" altLang="en-US" sz="1200" kern="1200" dirty="0">
              <a:latin typeface="メイリオ" panose="020B0604030504040204" pitchFamily="50" charset="-128"/>
              <a:ea typeface="メイリオ" panose="020B0604030504040204" pitchFamily="50" charset="-128"/>
            </a:rPr>
            <a:t>入力</a:t>
          </a:r>
        </a:p>
      </dsp:txBody>
      <dsp:txXfrm>
        <a:off x="5754677" y="0"/>
        <a:ext cx="1707399" cy="486359"/>
      </dsp:txXfrm>
    </dsp:sp>
    <dsp:sp modelId="{5EC77456-7510-4F2E-84AF-9622D3227092}">
      <dsp:nvSpPr>
        <dsp:cNvPr id="0" name=""/>
        <dsp:cNvSpPr/>
      </dsp:nvSpPr>
      <dsp:spPr>
        <a:xfrm>
          <a:off x="7157089" y="0"/>
          <a:ext cx="1918935" cy="486359"/>
        </a:xfrm>
        <a:prstGeom prst="chevron">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108000" rIns="14669" bIns="29337" numCol="1" spcCol="1270" anchor="ctr" anchorCtr="0">
          <a:noAutofit/>
        </a:bodyPr>
        <a:lstStyle/>
        <a:p>
          <a:pPr marL="0" lvl="0" indent="0" algn="ctr" defTabSz="488950">
            <a:lnSpc>
              <a:spcPts val="1680"/>
            </a:lnSpc>
            <a:spcBef>
              <a:spcPct val="0"/>
            </a:spcBef>
            <a:spcAft>
              <a:spcPts val="0"/>
            </a:spcAft>
            <a:buNone/>
          </a:pPr>
          <a:r>
            <a:rPr lang="en-US" altLang="ja-JP" sz="1100" kern="1200" dirty="0">
              <a:latin typeface="メイリオ" panose="020B0604030504040204" pitchFamily="50" charset="-128"/>
              <a:ea typeface="メイリオ" panose="020B0604030504040204" pitchFamily="50" charset="-128"/>
            </a:rPr>
            <a:t>6</a:t>
          </a:r>
          <a:r>
            <a:rPr lang="en-US" altLang="ja-JP" sz="1100" strike="noStrike" kern="1200" baseline="0" dirty="0">
              <a:latin typeface="メイリオ" panose="020B0604030504040204" pitchFamily="50" charset="-128"/>
              <a:ea typeface="メイリオ" panose="020B0604030504040204" pitchFamily="50" charset="-128"/>
            </a:rPr>
            <a:t>.</a:t>
          </a:r>
          <a:r>
            <a:rPr lang="ja-JP" altLang="en-US" sz="1100" strike="noStrike" kern="1200" baseline="0" dirty="0">
              <a:latin typeface="メイリオ" panose="020B0604030504040204" pitchFamily="50" charset="-128"/>
              <a:ea typeface="メイリオ" panose="020B0604030504040204" pitchFamily="50" charset="-128"/>
            </a:rPr>
            <a:t>発行</a:t>
          </a:r>
          <a:endParaRPr lang="en-US" altLang="ja-JP" sz="1100" strike="noStrike" kern="1200" baseline="0" dirty="0">
            <a:latin typeface="メイリオ" panose="020B0604030504040204" pitchFamily="50" charset="-128"/>
            <a:ea typeface="メイリオ" panose="020B0604030504040204" pitchFamily="50" charset="-128"/>
          </a:endParaRPr>
        </a:p>
      </dsp:txBody>
      <dsp:txXfrm>
        <a:off x="7400269" y="0"/>
        <a:ext cx="1432576" cy="48635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F5D44C-745D-4A05-8CC5-B73517A23B44}">
      <dsp:nvSpPr>
        <dsp:cNvPr id="0" name=""/>
        <dsp:cNvSpPr/>
      </dsp:nvSpPr>
      <dsp:spPr>
        <a:xfrm>
          <a:off x="4115" y="0"/>
          <a:ext cx="1516913" cy="486359"/>
        </a:xfrm>
        <a:prstGeom prst="homePlate">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32004" rIns="16002" bIns="32004" numCol="1" spcCol="1270" anchor="ctr" anchorCtr="0">
          <a:noAutofit/>
        </a:bodyPr>
        <a:lstStyle/>
        <a:p>
          <a:pPr marL="0" lvl="0" indent="0" algn="ctr" defTabSz="533400">
            <a:lnSpc>
              <a:spcPct val="90000"/>
            </a:lnSpc>
            <a:spcBef>
              <a:spcPct val="0"/>
            </a:spcBef>
            <a:spcAft>
              <a:spcPct val="35000"/>
            </a:spcAft>
            <a:buNone/>
          </a:pPr>
          <a:r>
            <a:rPr lang="en-US" altLang="ja-JP" sz="1200" kern="1200" dirty="0">
              <a:latin typeface="メイリオ" panose="020B0604030504040204" pitchFamily="50" charset="-128"/>
              <a:ea typeface="メイリオ" panose="020B0604030504040204" pitchFamily="50" charset="-128"/>
            </a:rPr>
            <a:t>1.</a:t>
          </a:r>
          <a:r>
            <a:rPr lang="ja-JP" altLang="en-US" sz="1200" kern="1200" dirty="0">
              <a:latin typeface="メイリオ" panose="020B0604030504040204" pitchFamily="50" charset="-128"/>
              <a:ea typeface="メイリオ" panose="020B0604030504040204" pitchFamily="50" charset="-128"/>
            </a:rPr>
            <a:t>来庁</a:t>
          </a:r>
        </a:p>
      </dsp:txBody>
      <dsp:txXfrm>
        <a:off x="4115" y="0"/>
        <a:ext cx="1395323" cy="486359"/>
      </dsp:txXfrm>
    </dsp:sp>
    <dsp:sp modelId="{EA2D4E68-E511-4CCE-80E3-AC6D0958BE9B}">
      <dsp:nvSpPr>
        <dsp:cNvPr id="0" name=""/>
        <dsp:cNvSpPr/>
      </dsp:nvSpPr>
      <dsp:spPr>
        <a:xfrm>
          <a:off x="1117444" y="0"/>
          <a:ext cx="1763987" cy="486359"/>
        </a:xfrm>
        <a:prstGeom prst="chevron">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marL="0" lvl="0" indent="0" algn="ctr" defTabSz="533400">
            <a:lnSpc>
              <a:spcPct val="90000"/>
            </a:lnSpc>
            <a:spcBef>
              <a:spcPct val="0"/>
            </a:spcBef>
            <a:spcAft>
              <a:spcPct val="35000"/>
            </a:spcAft>
            <a:buNone/>
          </a:pPr>
          <a:r>
            <a:rPr lang="en-US" altLang="ja-JP" sz="1200" strike="noStrike" kern="1200" baseline="0" dirty="0">
              <a:latin typeface="メイリオ" panose="020B0604030504040204" pitchFamily="50" charset="-128"/>
              <a:ea typeface="メイリオ" panose="020B0604030504040204" pitchFamily="50" charset="-128"/>
            </a:rPr>
            <a:t>2.</a:t>
          </a:r>
          <a:r>
            <a:rPr lang="ja-JP" altLang="en-US" sz="1200" strike="noStrike" kern="1200" baseline="0" dirty="0">
              <a:latin typeface="メイリオ" panose="020B0604030504040204" pitchFamily="50" charset="-128"/>
              <a:ea typeface="メイリオ" panose="020B0604030504040204" pitchFamily="50" charset="-128"/>
            </a:rPr>
            <a:t>申請</a:t>
          </a:r>
        </a:p>
      </dsp:txBody>
      <dsp:txXfrm>
        <a:off x="1360624" y="0"/>
        <a:ext cx="1277628" cy="486359"/>
      </dsp:txXfrm>
    </dsp:sp>
    <dsp:sp modelId="{B064CBD3-95D2-405F-8932-705D41155081}">
      <dsp:nvSpPr>
        <dsp:cNvPr id="0" name=""/>
        <dsp:cNvSpPr/>
      </dsp:nvSpPr>
      <dsp:spPr>
        <a:xfrm>
          <a:off x="2477847" y="0"/>
          <a:ext cx="1235392" cy="486359"/>
        </a:xfrm>
        <a:prstGeom prst="chevron">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marL="0" lvl="0" indent="0" algn="ctr" defTabSz="533400">
            <a:lnSpc>
              <a:spcPct val="90000"/>
            </a:lnSpc>
            <a:spcBef>
              <a:spcPct val="0"/>
            </a:spcBef>
            <a:spcAft>
              <a:spcPct val="35000"/>
            </a:spcAft>
            <a:buNone/>
          </a:pPr>
          <a:r>
            <a:rPr lang="en-US" altLang="ja-JP" sz="1200" strike="noStrike" kern="1200" baseline="0" dirty="0">
              <a:latin typeface="メイリオ" panose="020B0604030504040204" pitchFamily="50" charset="-128"/>
              <a:ea typeface="メイリオ" panose="020B0604030504040204" pitchFamily="50" charset="-128"/>
            </a:rPr>
            <a:t>3.</a:t>
          </a:r>
          <a:r>
            <a:rPr lang="ja-JP" altLang="en-US" sz="1200" strike="noStrike" kern="1200" baseline="0" dirty="0">
              <a:latin typeface="メイリオ" panose="020B0604030504040204" pitchFamily="50" charset="-128"/>
              <a:ea typeface="メイリオ" panose="020B0604030504040204" pitchFamily="50" charset="-128"/>
            </a:rPr>
            <a:t>受付</a:t>
          </a:r>
        </a:p>
      </dsp:txBody>
      <dsp:txXfrm>
        <a:off x="2721027" y="0"/>
        <a:ext cx="749033" cy="486359"/>
      </dsp:txXfrm>
    </dsp:sp>
    <dsp:sp modelId="{F55B79B8-393A-4493-A54E-620D392F20B8}">
      <dsp:nvSpPr>
        <dsp:cNvPr id="0" name=""/>
        <dsp:cNvSpPr/>
      </dsp:nvSpPr>
      <dsp:spPr>
        <a:xfrm>
          <a:off x="3309655" y="0"/>
          <a:ext cx="1150821" cy="486359"/>
        </a:xfrm>
        <a:prstGeom prst="chevron">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80000" rIns="16002" bIns="32004" numCol="1" spcCol="1270" anchor="t" anchorCtr="0">
          <a:noAutofit/>
        </a:bodyPr>
        <a:lstStyle/>
        <a:p>
          <a:pPr marL="0" lvl="0" indent="0" algn="ctr" defTabSz="533400">
            <a:lnSpc>
              <a:spcPts val="1400"/>
            </a:lnSpc>
            <a:spcBef>
              <a:spcPct val="0"/>
            </a:spcBef>
            <a:spcAft>
              <a:spcPts val="0"/>
            </a:spcAft>
            <a:buNone/>
          </a:pPr>
          <a:r>
            <a:rPr lang="en-US" altLang="ja-JP" sz="1200" kern="1200" dirty="0">
              <a:latin typeface="メイリオ" panose="020B0604030504040204" pitchFamily="50" charset="-128"/>
              <a:ea typeface="メイリオ" panose="020B0604030504040204" pitchFamily="50" charset="-128"/>
            </a:rPr>
            <a:t>4.</a:t>
          </a:r>
          <a:r>
            <a:rPr lang="ja-JP" altLang="en-US" sz="1200" kern="1200" dirty="0">
              <a:latin typeface="メイリオ" panose="020B0604030504040204" pitchFamily="50" charset="-128"/>
              <a:ea typeface="メイリオ" panose="020B0604030504040204" pitchFamily="50" charset="-128"/>
            </a:rPr>
            <a:t>確認</a:t>
          </a:r>
        </a:p>
      </dsp:txBody>
      <dsp:txXfrm>
        <a:off x="3552835" y="0"/>
        <a:ext cx="664462" cy="486359"/>
      </dsp:txXfrm>
    </dsp:sp>
    <dsp:sp modelId="{EF1695F7-FABA-4C7F-B273-261F61B43D35}">
      <dsp:nvSpPr>
        <dsp:cNvPr id="0" name=""/>
        <dsp:cNvSpPr/>
      </dsp:nvSpPr>
      <dsp:spPr>
        <a:xfrm>
          <a:off x="4056892" y="0"/>
          <a:ext cx="1615145" cy="486359"/>
        </a:xfrm>
        <a:prstGeom prst="chevron">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80000" rIns="16002" bIns="32004" numCol="1" spcCol="1270" anchor="ctr" anchorCtr="0">
          <a:noAutofit/>
        </a:bodyPr>
        <a:lstStyle/>
        <a:p>
          <a:pPr marL="0" lvl="0" indent="0" algn="ctr" defTabSz="533400">
            <a:lnSpc>
              <a:spcPts val="1400"/>
            </a:lnSpc>
            <a:spcBef>
              <a:spcPct val="0"/>
            </a:spcBef>
            <a:spcAft>
              <a:spcPts val="0"/>
            </a:spcAft>
            <a:buNone/>
          </a:pPr>
          <a:r>
            <a:rPr lang="en-US" altLang="ja-JP" sz="1200" kern="1200" dirty="0">
              <a:latin typeface="メイリオ" panose="020B0604030504040204" pitchFamily="50" charset="-128"/>
              <a:ea typeface="メイリオ" panose="020B0604030504040204" pitchFamily="50" charset="-128"/>
            </a:rPr>
            <a:t>5.</a:t>
          </a:r>
          <a:r>
            <a:rPr lang="ja-JP" altLang="en-US" sz="1200" kern="1200" dirty="0">
              <a:latin typeface="メイリオ" panose="020B0604030504040204" pitchFamily="50" charset="-128"/>
              <a:ea typeface="メイリオ" panose="020B0604030504040204" pitchFamily="50" charset="-128"/>
            </a:rPr>
            <a:t>システム</a:t>
          </a:r>
          <a:endParaRPr lang="en-US" altLang="ja-JP" sz="1200" kern="1200" dirty="0">
            <a:latin typeface="メイリオ" panose="020B0604030504040204" pitchFamily="50" charset="-128"/>
            <a:ea typeface="メイリオ" panose="020B0604030504040204" pitchFamily="50" charset="-128"/>
          </a:endParaRPr>
        </a:p>
        <a:p>
          <a:pPr marL="0" lvl="0" indent="0" algn="ctr" defTabSz="533400">
            <a:lnSpc>
              <a:spcPts val="1400"/>
            </a:lnSpc>
            <a:spcBef>
              <a:spcPct val="0"/>
            </a:spcBef>
            <a:spcAft>
              <a:spcPts val="0"/>
            </a:spcAft>
            <a:buNone/>
          </a:pPr>
          <a:r>
            <a:rPr lang="ja-JP" altLang="en-US" sz="1200" kern="1200" dirty="0">
              <a:latin typeface="メイリオ" panose="020B0604030504040204" pitchFamily="50" charset="-128"/>
              <a:ea typeface="メイリオ" panose="020B0604030504040204" pitchFamily="50" charset="-128"/>
            </a:rPr>
            <a:t>入力</a:t>
          </a:r>
        </a:p>
      </dsp:txBody>
      <dsp:txXfrm>
        <a:off x="4300072" y="0"/>
        <a:ext cx="1128786" cy="486359"/>
      </dsp:txXfrm>
    </dsp:sp>
    <dsp:sp modelId="{5EC77456-7510-4F2E-84AF-9622D3227092}">
      <dsp:nvSpPr>
        <dsp:cNvPr id="0" name=""/>
        <dsp:cNvSpPr/>
      </dsp:nvSpPr>
      <dsp:spPr>
        <a:xfrm>
          <a:off x="5268453" y="0"/>
          <a:ext cx="1412808" cy="486359"/>
        </a:xfrm>
        <a:prstGeom prst="chevron">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108000" rIns="14669" bIns="29337" numCol="1" spcCol="1270" anchor="ctr" anchorCtr="0">
          <a:noAutofit/>
        </a:bodyPr>
        <a:lstStyle/>
        <a:p>
          <a:pPr marL="0" lvl="0" indent="0" algn="ctr" defTabSz="488950">
            <a:lnSpc>
              <a:spcPts val="1680"/>
            </a:lnSpc>
            <a:spcBef>
              <a:spcPct val="0"/>
            </a:spcBef>
            <a:spcAft>
              <a:spcPts val="0"/>
            </a:spcAft>
            <a:buNone/>
          </a:pPr>
          <a:r>
            <a:rPr lang="en-US" altLang="ja-JP" sz="1100" kern="1200" dirty="0">
              <a:latin typeface="メイリオ" panose="020B0604030504040204" pitchFamily="50" charset="-128"/>
              <a:ea typeface="メイリオ" panose="020B0604030504040204" pitchFamily="50" charset="-128"/>
            </a:rPr>
            <a:t>6</a:t>
          </a:r>
          <a:r>
            <a:rPr lang="en-US" altLang="ja-JP" sz="1100" strike="noStrike" kern="1200" baseline="0" dirty="0">
              <a:latin typeface="メイリオ" panose="020B0604030504040204" pitchFamily="50" charset="-128"/>
              <a:ea typeface="メイリオ" panose="020B0604030504040204" pitchFamily="50" charset="-128"/>
            </a:rPr>
            <a:t>.</a:t>
          </a:r>
          <a:r>
            <a:rPr lang="ja-JP" altLang="en-US" sz="1100" strike="noStrike" kern="1200" baseline="0" dirty="0">
              <a:latin typeface="メイリオ" panose="020B0604030504040204" pitchFamily="50" charset="-128"/>
              <a:ea typeface="メイリオ" panose="020B0604030504040204" pitchFamily="50" charset="-128"/>
            </a:rPr>
            <a:t>申請</a:t>
          </a:r>
          <a:r>
            <a:rPr lang="en-US" altLang="ja-JP" sz="1100" strike="noStrike" kern="1200" baseline="0" dirty="0">
              <a:latin typeface="メイリオ" panose="020B0604030504040204" pitchFamily="50" charset="-128"/>
              <a:ea typeface="メイリオ" panose="020B0604030504040204" pitchFamily="50" charset="-128"/>
            </a:rPr>
            <a:t>(</a:t>
          </a:r>
          <a:r>
            <a:rPr lang="ja-JP" altLang="en-US" sz="1100" strike="noStrike" kern="1200" baseline="0" dirty="0">
              <a:latin typeface="メイリオ" panose="020B0604030504040204" pitchFamily="50" charset="-128"/>
              <a:ea typeface="メイリオ" panose="020B0604030504040204" pitchFamily="50" charset="-128"/>
            </a:rPr>
            <a:t>次の窓口</a:t>
          </a:r>
          <a:r>
            <a:rPr lang="en-US" altLang="ja-JP" sz="1100" strike="noStrike" kern="1200" baseline="0" dirty="0">
              <a:latin typeface="メイリオ" panose="020B0604030504040204" pitchFamily="50" charset="-128"/>
              <a:ea typeface="メイリオ" panose="020B0604030504040204" pitchFamily="50" charset="-128"/>
            </a:rPr>
            <a:t>)</a:t>
          </a:r>
        </a:p>
      </dsp:txBody>
      <dsp:txXfrm>
        <a:off x="5511633" y="0"/>
        <a:ext cx="926449" cy="486359"/>
      </dsp:txXfrm>
    </dsp:sp>
    <dsp:sp modelId="{D6DFE7E9-533E-4339-85D6-84D15F2DCDEE}">
      <dsp:nvSpPr>
        <dsp:cNvPr id="0" name=""/>
        <dsp:cNvSpPr/>
      </dsp:nvSpPr>
      <dsp:spPr>
        <a:xfrm>
          <a:off x="6277677" y="0"/>
          <a:ext cx="1403627" cy="486359"/>
        </a:xfrm>
        <a:prstGeom prst="chevron">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08000" rIns="16002" bIns="32004" numCol="1" spcCol="1270" anchor="ctr" anchorCtr="0">
          <a:noAutofit/>
        </a:bodyPr>
        <a:lstStyle/>
        <a:p>
          <a:pPr marL="0" lvl="0" indent="0" algn="ctr" defTabSz="533400">
            <a:lnSpc>
              <a:spcPts val="1680"/>
            </a:lnSpc>
            <a:spcBef>
              <a:spcPct val="0"/>
            </a:spcBef>
            <a:spcAft>
              <a:spcPts val="0"/>
            </a:spcAft>
            <a:buNone/>
          </a:pPr>
          <a:r>
            <a:rPr lang="en-US" altLang="ja-JP" sz="1200" strike="noStrike" kern="1200" baseline="0" dirty="0">
              <a:latin typeface="メイリオ" panose="020B0604030504040204" pitchFamily="50" charset="-128"/>
              <a:ea typeface="メイリオ" panose="020B0604030504040204" pitchFamily="50" charset="-128"/>
            </a:rPr>
            <a:t>7.</a:t>
          </a:r>
          <a:r>
            <a:rPr lang="ja-JP" altLang="en-US" sz="1200" strike="noStrike" kern="1200" baseline="0" dirty="0">
              <a:latin typeface="メイリオ" panose="020B0604030504040204" pitchFamily="50" charset="-128"/>
              <a:ea typeface="メイリオ" panose="020B0604030504040204" pitchFamily="50" charset="-128"/>
            </a:rPr>
            <a:t>受付</a:t>
          </a:r>
          <a:endParaRPr lang="en-US" altLang="ja-JP" sz="1200" strike="noStrike" kern="1200" baseline="0" dirty="0">
            <a:latin typeface="メイリオ" panose="020B0604030504040204" pitchFamily="50" charset="-128"/>
            <a:ea typeface="メイリオ" panose="020B0604030504040204" pitchFamily="50" charset="-128"/>
          </a:endParaRPr>
        </a:p>
      </dsp:txBody>
      <dsp:txXfrm>
        <a:off x="6520857" y="0"/>
        <a:ext cx="917268" cy="486359"/>
      </dsp:txXfrm>
    </dsp:sp>
    <dsp:sp modelId="{9DEA95A2-B364-45E4-B2D0-4255FBB6AEA6}">
      <dsp:nvSpPr>
        <dsp:cNvPr id="0" name=""/>
        <dsp:cNvSpPr/>
      </dsp:nvSpPr>
      <dsp:spPr>
        <a:xfrm>
          <a:off x="7277719" y="0"/>
          <a:ext cx="1054768" cy="486359"/>
        </a:xfrm>
        <a:prstGeom prst="chevron">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marL="0" lvl="0" indent="0" algn="ctr" defTabSz="533400">
            <a:lnSpc>
              <a:spcPct val="90000"/>
            </a:lnSpc>
            <a:spcBef>
              <a:spcPct val="0"/>
            </a:spcBef>
            <a:spcAft>
              <a:spcPct val="35000"/>
            </a:spcAft>
            <a:buNone/>
          </a:pPr>
          <a:r>
            <a:rPr lang="en-US" altLang="ja-JP" sz="1200" kern="1200" dirty="0">
              <a:latin typeface="メイリオ" panose="020B0604030504040204" pitchFamily="50" charset="-128"/>
              <a:ea typeface="メイリオ" panose="020B0604030504040204" pitchFamily="50" charset="-128"/>
            </a:rPr>
            <a:t>8.</a:t>
          </a:r>
          <a:r>
            <a:rPr lang="ja-JP" altLang="en-US" sz="1200" kern="1200" dirty="0">
              <a:latin typeface="メイリオ" panose="020B0604030504040204" pitchFamily="50" charset="-128"/>
              <a:ea typeface="メイリオ" panose="020B0604030504040204" pitchFamily="50" charset="-128"/>
            </a:rPr>
            <a:t>確認</a:t>
          </a:r>
        </a:p>
      </dsp:txBody>
      <dsp:txXfrm>
        <a:off x="7520899" y="0"/>
        <a:ext cx="568409" cy="486359"/>
      </dsp:txXfrm>
    </dsp:sp>
    <dsp:sp modelId="{1F2888A7-5DC3-420A-A738-D24E38956BC5}">
      <dsp:nvSpPr>
        <dsp:cNvPr id="0" name=""/>
        <dsp:cNvSpPr/>
      </dsp:nvSpPr>
      <dsp:spPr>
        <a:xfrm>
          <a:off x="7928903" y="0"/>
          <a:ext cx="1149853" cy="486359"/>
        </a:xfrm>
        <a:prstGeom prst="chevron">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29337" rIns="14669" bIns="29337" numCol="1" spcCol="1270" anchor="ctr" anchorCtr="0">
          <a:noAutofit/>
        </a:bodyPr>
        <a:lstStyle/>
        <a:p>
          <a:pPr marL="0" lvl="0" indent="0" algn="ctr" defTabSz="488950">
            <a:lnSpc>
              <a:spcPct val="90000"/>
            </a:lnSpc>
            <a:spcBef>
              <a:spcPct val="0"/>
            </a:spcBef>
            <a:spcAft>
              <a:spcPct val="35000"/>
            </a:spcAft>
            <a:buNone/>
          </a:pPr>
          <a:r>
            <a:rPr lang="en-US" altLang="ja-JP" sz="1100" kern="1200" dirty="0">
              <a:latin typeface="メイリオ" panose="020B0604030504040204" pitchFamily="50" charset="-128"/>
              <a:ea typeface="メイリオ" panose="020B0604030504040204" pitchFamily="50" charset="-128"/>
            </a:rPr>
            <a:t>9.</a:t>
          </a:r>
          <a:r>
            <a:rPr lang="ja-JP" altLang="en-US" sz="1100" kern="1200" dirty="0">
              <a:latin typeface="メイリオ" panose="020B0604030504040204" pitchFamily="50" charset="-128"/>
              <a:ea typeface="メイリオ" panose="020B0604030504040204" pitchFamily="50" charset="-128"/>
            </a:rPr>
            <a:t>システム入力</a:t>
          </a:r>
        </a:p>
      </dsp:txBody>
      <dsp:txXfrm>
        <a:off x="8172083" y="0"/>
        <a:ext cx="663494" cy="48635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F5D44C-745D-4A05-8CC5-B73517A23B44}">
      <dsp:nvSpPr>
        <dsp:cNvPr id="0" name=""/>
        <dsp:cNvSpPr/>
      </dsp:nvSpPr>
      <dsp:spPr>
        <a:xfrm>
          <a:off x="4115" y="0"/>
          <a:ext cx="1516913" cy="486359"/>
        </a:xfrm>
        <a:prstGeom prst="homePlat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32004" rIns="16002" bIns="32004" numCol="1" spcCol="1270" anchor="ctr" anchorCtr="0">
          <a:noAutofit/>
        </a:bodyPr>
        <a:lstStyle/>
        <a:p>
          <a:pPr marL="0" lvl="0" indent="0" algn="ctr" defTabSz="533400">
            <a:lnSpc>
              <a:spcPct val="90000"/>
            </a:lnSpc>
            <a:spcBef>
              <a:spcPct val="0"/>
            </a:spcBef>
            <a:spcAft>
              <a:spcPct val="35000"/>
            </a:spcAft>
            <a:buNone/>
          </a:pPr>
          <a:r>
            <a:rPr lang="en-US" altLang="ja-JP" sz="1200" kern="1200" dirty="0">
              <a:latin typeface="メイリオ" panose="020B0604030504040204" pitchFamily="50" charset="-128"/>
              <a:ea typeface="メイリオ" panose="020B0604030504040204" pitchFamily="50" charset="-128"/>
            </a:rPr>
            <a:t>1.</a:t>
          </a:r>
          <a:r>
            <a:rPr lang="ja-JP" altLang="en-US" sz="1200" kern="1200" dirty="0">
              <a:latin typeface="メイリオ" panose="020B0604030504040204" pitchFamily="50" charset="-128"/>
              <a:ea typeface="メイリオ" panose="020B0604030504040204" pitchFamily="50" charset="-128"/>
            </a:rPr>
            <a:t>来庁</a:t>
          </a:r>
        </a:p>
      </dsp:txBody>
      <dsp:txXfrm>
        <a:off x="4115" y="0"/>
        <a:ext cx="1395323" cy="486359"/>
      </dsp:txXfrm>
    </dsp:sp>
    <dsp:sp modelId="{EA2D4E68-E511-4CCE-80E3-AC6D0958BE9B}">
      <dsp:nvSpPr>
        <dsp:cNvPr id="0" name=""/>
        <dsp:cNvSpPr/>
      </dsp:nvSpPr>
      <dsp:spPr>
        <a:xfrm>
          <a:off x="1117444" y="0"/>
          <a:ext cx="1763987" cy="486359"/>
        </a:xfrm>
        <a:prstGeom prst="chevron">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marL="0" lvl="0" indent="0" algn="ctr" defTabSz="533400">
            <a:lnSpc>
              <a:spcPct val="90000"/>
            </a:lnSpc>
            <a:spcBef>
              <a:spcPct val="0"/>
            </a:spcBef>
            <a:spcAft>
              <a:spcPct val="35000"/>
            </a:spcAft>
            <a:buNone/>
          </a:pPr>
          <a:r>
            <a:rPr lang="en-US" altLang="ja-JP" sz="1200" strike="noStrike" kern="1200" baseline="0" dirty="0">
              <a:latin typeface="メイリオ" panose="020B0604030504040204" pitchFamily="50" charset="-128"/>
              <a:ea typeface="メイリオ" panose="020B0604030504040204" pitchFamily="50" charset="-128"/>
            </a:rPr>
            <a:t>2.</a:t>
          </a:r>
          <a:r>
            <a:rPr lang="ja-JP" altLang="en-US" sz="1200" strike="noStrike" kern="1200" baseline="0" dirty="0">
              <a:latin typeface="メイリオ" panose="020B0604030504040204" pitchFamily="50" charset="-128"/>
              <a:ea typeface="メイリオ" panose="020B0604030504040204" pitchFamily="50" charset="-128"/>
            </a:rPr>
            <a:t>申請</a:t>
          </a:r>
        </a:p>
      </dsp:txBody>
      <dsp:txXfrm>
        <a:off x="1360624" y="0"/>
        <a:ext cx="1277628" cy="486359"/>
      </dsp:txXfrm>
    </dsp:sp>
    <dsp:sp modelId="{B064CBD3-95D2-405F-8932-705D41155081}">
      <dsp:nvSpPr>
        <dsp:cNvPr id="0" name=""/>
        <dsp:cNvSpPr/>
      </dsp:nvSpPr>
      <dsp:spPr>
        <a:xfrm>
          <a:off x="2477847" y="0"/>
          <a:ext cx="1235392" cy="486359"/>
        </a:xfrm>
        <a:prstGeom prst="chevron">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marL="0" lvl="0" indent="0" algn="ctr" defTabSz="533400">
            <a:lnSpc>
              <a:spcPct val="90000"/>
            </a:lnSpc>
            <a:spcBef>
              <a:spcPct val="0"/>
            </a:spcBef>
            <a:spcAft>
              <a:spcPct val="35000"/>
            </a:spcAft>
            <a:buNone/>
          </a:pPr>
          <a:r>
            <a:rPr lang="en-US" altLang="ja-JP" sz="1200" strike="noStrike" kern="1200" baseline="0" dirty="0">
              <a:latin typeface="メイリオ" panose="020B0604030504040204" pitchFamily="50" charset="-128"/>
              <a:ea typeface="メイリオ" panose="020B0604030504040204" pitchFamily="50" charset="-128"/>
            </a:rPr>
            <a:t>3.</a:t>
          </a:r>
          <a:r>
            <a:rPr lang="ja-JP" altLang="en-US" sz="1200" strike="noStrike" kern="1200" baseline="0" dirty="0">
              <a:latin typeface="メイリオ" panose="020B0604030504040204" pitchFamily="50" charset="-128"/>
              <a:ea typeface="メイリオ" panose="020B0604030504040204" pitchFamily="50" charset="-128"/>
            </a:rPr>
            <a:t>受付</a:t>
          </a:r>
        </a:p>
      </dsp:txBody>
      <dsp:txXfrm>
        <a:off x="2721027" y="0"/>
        <a:ext cx="749033" cy="486359"/>
      </dsp:txXfrm>
    </dsp:sp>
    <dsp:sp modelId="{F55B79B8-393A-4493-A54E-620D392F20B8}">
      <dsp:nvSpPr>
        <dsp:cNvPr id="0" name=""/>
        <dsp:cNvSpPr/>
      </dsp:nvSpPr>
      <dsp:spPr>
        <a:xfrm>
          <a:off x="3309655" y="0"/>
          <a:ext cx="1150821" cy="486359"/>
        </a:xfrm>
        <a:prstGeom prst="chevron">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80000" rIns="16002" bIns="32004" numCol="1" spcCol="1270" anchor="t" anchorCtr="0">
          <a:noAutofit/>
        </a:bodyPr>
        <a:lstStyle/>
        <a:p>
          <a:pPr marL="0" lvl="0" indent="0" algn="ctr" defTabSz="533400">
            <a:lnSpc>
              <a:spcPts val="1400"/>
            </a:lnSpc>
            <a:spcBef>
              <a:spcPct val="0"/>
            </a:spcBef>
            <a:spcAft>
              <a:spcPts val="0"/>
            </a:spcAft>
            <a:buNone/>
          </a:pPr>
          <a:r>
            <a:rPr lang="en-US" altLang="ja-JP" sz="1200" kern="1200" dirty="0">
              <a:latin typeface="メイリオ" panose="020B0604030504040204" pitchFamily="50" charset="-128"/>
              <a:ea typeface="メイリオ" panose="020B0604030504040204" pitchFamily="50" charset="-128"/>
            </a:rPr>
            <a:t>4.</a:t>
          </a:r>
          <a:r>
            <a:rPr lang="ja-JP" altLang="en-US" sz="1200" kern="1200" dirty="0">
              <a:latin typeface="メイリオ" panose="020B0604030504040204" pitchFamily="50" charset="-128"/>
              <a:ea typeface="メイリオ" panose="020B0604030504040204" pitchFamily="50" charset="-128"/>
            </a:rPr>
            <a:t>確認</a:t>
          </a:r>
        </a:p>
      </dsp:txBody>
      <dsp:txXfrm>
        <a:off x="3552835" y="0"/>
        <a:ext cx="664462" cy="486359"/>
      </dsp:txXfrm>
    </dsp:sp>
    <dsp:sp modelId="{EF1695F7-FABA-4C7F-B273-261F61B43D35}">
      <dsp:nvSpPr>
        <dsp:cNvPr id="0" name=""/>
        <dsp:cNvSpPr/>
      </dsp:nvSpPr>
      <dsp:spPr>
        <a:xfrm>
          <a:off x="4056892" y="0"/>
          <a:ext cx="1615145" cy="486359"/>
        </a:xfrm>
        <a:prstGeom prst="chevron">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80000" rIns="16002" bIns="32004" numCol="1" spcCol="1270" anchor="ctr" anchorCtr="0">
          <a:noAutofit/>
        </a:bodyPr>
        <a:lstStyle/>
        <a:p>
          <a:pPr marL="0" lvl="0" indent="0" algn="ctr" defTabSz="533400">
            <a:lnSpc>
              <a:spcPts val="1400"/>
            </a:lnSpc>
            <a:spcBef>
              <a:spcPct val="0"/>
            </a:spcBef>
            <a:spcAft>
              <a:spcPts val="0"/>
            </a:spcAft>
            <a:buNone/>
          </a:pPr>
          <a:r>
            <a:rPr lang="en-US" altLang="ja-JP" sz="1200" kern="1200" dirty="0">
              <a:latin typeface="メイリオ" panose="020B0604030504040204" pitchFamily="50" charset="-128"/>
              <a:ea typeface="メイリオ" panose="020B0604030504040204" pitchFamily="50" charset="-128"/>
            </a:rPr>
            <a:t>5.</a:t>
          </a:r>
          <a:r>
            <a:rPr lang="ja-JP" altLang="en-US" sz="1200" kern="1200" dirty="0">
              <a:latin typeface="メイリオ" panose="020B0604030504040204" pitchFamily="50" charset="-128"/>
              <a:ea typeface="メイリオ" panose="020B0604030504040204" pitchFamily="50" charset="-128"/>
            </a:rPr>
            <a:t>システム</a:t>
          </a:r>
          <a:endParaRPr lang="en-US" altLang="ja-JP" sz="1200" kern="1200" dirty="0">
            <a:latin typeface="メイリオ" panose="020B0604030504040204" pitchFamily="50" charset="-128"/>
            <a:ea typeface="メイリオ" panose="020B0604030504040204" pitchFamily="50" charset="-128"/>
          </a:endParaRPr>
        </a:p>
        <a:p>
          <a:pPr marL="0" lvl="0" indent="0" algn="ctr" defTabSz="533400">
            <a:lnSpc>
              <a:spcPts val="1400"/>
            </a:lnSpc>
            <a:spcBef>
              <a:spcPct val="0"/>
            </a:spcBef>
            <a:spcAft>
              <a:spcPts val="0"/>
            </a:spcAft>
            <a:buNone/>
          </a:pPr>
          <a:r>
            <a:rPr lang="ja-JP" altLang="en-US" sz="1200" kern="1200" dirty="0">
              <a:latin typeface="メイリオ" panose="020B0604030504040204" pitchFamily="50" charset="-128"/>
              <a:ea typeface="メイリオ" panose="020B0604030504040204" pitchFamily="50" charset="-128"/>
            </a:rPr>
            <a:t>入力</a:t>
          </a:r>
        </a:p>
      </dsp:txBody>
      <dsp:txXfrm>
        <a:off x="4300072" y="0"/>
        <a:ext cx="1128786" cy="486359"/>
      </dsp:txXfrm>
    </dsp:sp>
    <dsp:sp modelId="{5EC77456-7510-4F2E-84AF-9622D3227092}">
      <dsp:nvSpPr>
        <dsp:cNvPr id="0" name=""/>
        <dsp:cNvSpPr/>
      </dsp:nvSpPr>
      <dsp:spPr>
        <a:xfrm>
          <a:off x="5268453" y="0"/>
          <a:ext cx="1412808" cy="486359"/>
        </a:xfrm>
        <a:prstGeom prst="chevron">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108000" rIns="14669" bIns="29337" numCol="1" spcCol="1270" anchor="ctr" anchorCtr="0">
          <a:noAutofit/>
        </a:bodyPr>
        <a:lstStyle/>
        <a:p>
          <a:pPr marL="0" lvl="0" indent="0" algn="ctr" defTabSz="488950">
            <a:lnSpc>
              <a:spcPts val="1680"/>
            </a:lnSpc>
            <a:spcBef>
              <a:spcPct val="0"/>
            </a:spcBef>
            <a:spcAft>
              <a:spcPts val="0"/>
            </a:spcAft>
            <a:buNone/>
          </a:pPr>
          <a:r>
            <a:rPr lang="en-US" altLang="ja-JP" sz="1100" kern="1200" dirty="0">
              <a:latin typeface="メイリオ" panose="020B0604030504040204" pitchFamily="50" charset="-128"/>
              <a:ea typeface="メイリオ" panose="020B0604030504040204" pitchFamily="50" charset="-128"/>
            </a:rPr>
            <a:t>6</a:t>
          </a:r>
          <a:r>
            <a:rPr lang="en-US" altLang="ja-JP" sz="1100" strike="noStrike" kern="1200" baseline="0" dirty="0">
              <a:latin typeface="メイリオ" panose="020B0604030504040204" pitchFamily="50" charset="-128"/>
              <a:ea typeface="メイリオ" panose="020B0604030504040204" pitchFamily="50" charset="-128"/>
            </a:rPr>
            <a:t>.</a:t>
          </a:r>
          <a:r>
            <a:rPr lang="ja-JP" altLang="en-US" sz="1100" strike="noStrike" kern="1200" baseline="0" dirty="0">
              <a:latin typeface="メイリオ" panose="020B0604030504040204" pitchFamily="50" charset="-128"/>
              <a:ea typeface="メイリオ" panose="020B0604030504040204" pitchFamily="50" charset="-128"/>
            </a:rPr>
            <a:t>申請</a:t>
          </a:r>
          <a:r>
            <a:rPr lang="en-US" altLang="ja-JP" sz="1100" strike="noStrike" kern="1200" baseline="0" dirty="0">
              <a:latin typeface="メイリオ" panose="020B0604030504040204" pitchFamily="50" charset="-128"/>
              <a:ea typeface="メイリオ" panose="020B0604030504040204" pitchFamily="50" charset="-128"/>
            </a:rPr>
            <a:t>(</a:t>
          </a:r>
          <a:r>
            <a:rPr lang="ja-JP" altLang="en-US" sz="1100" strike="noStrike" kern="1200" baseline="0" dirty="0">
              <a:latin typeface="メイリオ" panose="020B0604030504040204" pitchFamily="50" charset="-128"/>
              <a:ea typeface="メイリオ" panose="020B0604030504040204" pitchFamily="50" charset="-128"/>
            </a:rPr>
            <a:t>次の窓口</a:t>
          </a:r>
          <a:r>
            <a:rPr lang="en-US" altLang="ja-JP" sz="1100" strike="noStrike" kern="1200" baseline="0" dirty="0">
              <a:latin typeface="メイリオ" panose="020B0604030504040204" pitchFamily="50" charset="-128"/>
              <a:ea typeface="メイリオ" panose="020B0604030504040204" pitchFamily="50" charset="-128"/>
            </a:rPr>
            <a:t>)</a:t>
          </a:r>
        </a:p>
      </dsp:txBody>
      <dsp:txXfrm>
        <a:off x="5511633" y="0"/>
        <a:ext cx="926449" cy="486359"/>
      </dsp:txXfrm>
    </dsp:sp>
    <dsp:sp modelId="{D6DFE7E9-533E-4339-85D6-84D15F2DCDEE}">
      <dsp:nvSpPr>
        <dsp:cNvPr id="0" name=""/>
        <dsp:cNvSpPr/>
      </dsp:nvSpPr>
      <dsp:spPr>
        <a:xfrm>
          <a:off x="6277677" y="0"/>
          <a:ext cx="1403627" cy="486359"/>
        </a:xfrm>
        <a:prstGeom prst="chevron">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08000" rIns="16002" bIns="32004" numCol="1" spcCol="1270" anchor="ctr" anchorCtr="0">
          <a:noAutofit/>
        </a:bodyPr>
        <a:lstStyle/>
        <a:p>
          <a:pPr marL="0" lvl="0" indent="0" algn="ctr" defTabSz="533400">
            <a:lnSpc>
              <a:spcPts val="1680"/>
            </a:lnSpc>
            <a:spcBef>
              <a:spcPct val="0"/>
            </a:spcBef>
            <a:spcAft>
              <a:spcPts val="0"/>
            </a:spcAft>
            <a:buNone/>
          </a:pPr>
          <a:r>
            <a:rPr lang="en-US" altLang="ja-JP" sz="1200" strike="noStrike" kern="1200" baseline="0" dirty="0">
              <a:latin typeface="メイリオ" panose="020B0604030504040204" pitchFamily="50" charset="-128"/>
              <a:ea typeface="メイリオ" panose="020B0604030504040204" pitchFamily="50" charset="-128"/>
            </a:rPr>
            <a:t>7.</a:t>
          </a:r>
          <a:r>
            <a:rPr lang="ja-JP" altLang="en-US" sz="1200" strike="noStrike" kern="1200" baseline="0" dirty="0">
              <a:latin typeface="メイリオ" panose="020B0604030504040204" pitchFamily="50" charset="-128"/>
              <a:ea typeface="メイリオ" panose="020B0604030504040204" pitchFamily="50" charset="-128"/>
            </a:rPr>
            <a:t>受付</a:t>
          </a:r>
          <a:endParaRPr lang="en-US" altLang="ja-JP" sz="1200" strike="noStrike" kern="1200" baseline="0" dirty="0">
            <a:latin typeface="メイリオ" panose="020B0604030504040204" pitchFamily="50" charset="-128"/>
            <a:ea typeface="メイリオ" panose="020B0604030504040204" pitchFamily="50" charset="-128"/>
          </a:endParaRPr>
        </a:p>
      </dsp:txBody>
      <dsp:txXfrm>
        <a:off x="6520857" y="0"/>
        <a:ext cx="917268" cy="486359"/>
      </dsp:txXfrm>
    </dsp:sp>
    <dsp:sp modelId="{9DEA95A2-B364-45E4-B2D0-4255FBB6AEA6}">
      <dsp:nvSpPr>
        <dsp:cNvPr id="0" name=""/>
        <dsp:cNvSpPr/>
      </dsp:nvSpPr>
      <dsp:spPr>
        <a:xfrm>
          <a:off x="7277719" y="0"/>
          <a:ext cx="1054768" cy="486359"/>
        </a:xfrm>
        <a:prstGeom prst="chevron">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marL="0" lvl="0" indent="0" algn="ctr" defTabSz="533400">
            <a:lnSpc>
              <a:spcPct val="90000"/>
            </a:lnSpc>
            <a:spcBef>
              <a:spcPct val="0"/>
            </a:spcBef>
            <a:spcAft>
              <a:spcPct val="35000"/>
            </a:spcAft>
            <a:buNone/>
          </a:pPr>
          <a:r>
            <a:rPr lang="en-US" altLang="ja-JP" sz="1200" kern="1200" dirty="0">
              <a:latin typeface="メイリオ" panose="020B0604030504040204" pitchFamily="50" charset="-128"/>
              <a:ea typeface="メイリオ" panose="020B0604030504040204" pitchFamily="50" charset="-128"/>
            </a:rPr>
            <a:t>8.</a:t>
          </a:r>
          <a:r>
            <a:rPr lang="ja-JP" altLang="en-US" sz="1200" kern="1200" dirty="0">
              <a:latin typeface="メイリオ" panose="020B0604030504040204" pitchFamily="50" charset="-128"/>
              <a:ea typeface="メイリオ" panose="020B0604030504040204" pitchFamily="50" charset="-128"/>
            </a:rPr>
            <a:t>確認</a:t>
          </a:r>
        </a:p>
      </dsp:txBody>
      <dsp:txXfrm>
        <a:off x="7520899" y="0"/>
        <a:ext cx="568409" cy="486359"/>
      </dsp:txXfrm>
    </dsp:sp>
    <dsp:sp modelId="{1F2888A7-5DC3-420A-A738-D24E38956BC5}">
      <dsp:nvSpPr>
        <dsp:cNvPr id="0" name=""/>
        <dsp:cNvSpPr/>
      </dsp:nvSpPr>
      <dsp:spPr>
        <a:xfrm>
          <a:off x="7928903" y="0"/>
          <a:ext cx="1149853" cy="486359"/>
        </a:xfrm>
        <a:prstGeom prst="chevron">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29337" rIns="14669" bIns="29337" numCol="1" spcCol="1270" anchor="ctr" anchorCtr="0">
          <a:noAutofit/>
        </a:bodyPr>
        <a:lstStyle/>
        <a:p>
          <a:pPr marL="0" lvl="0" indent="0" algn="ctr" defTabSz="488950">
            <a:lnSpc>
              <a:spcPct val="90000"/>
            </a:lnSpc>
            <a:spcBef>
              <a:spcPct val="0"/>
            </a:spcBef>
            <a:spcAft>
              <a:spcPct val="35000"/>
            </a:spcAft>
            <a:buNone/>
          </a:pPr>
          <a:r>
            <a:rPr lang="en-US" altLang="ja-JP" sz="1100" kern="1200" dirty="0">
              <a:latin typeface="メイリオ" panose="020B0604030504040204" pitchFamily="50" charset="-128"/>
              <a:ea typeface="メイリオ" panose="020B0604030504040204" pitchFamily="50" charset="-128"/>
            </a:rPr>
            <a:t>9.</a:t>
          </a:r>
          <a:r>
            <a:rPr lang="ja-JP" altLang="en-US" sz="1100" kern="1200" dirty="0">
              <a:latin typeface="メイリオ" panose="020B0604030504040204" pitchFamily="50" charset="-128"/>
              <a:ea typeface="メイリオ" panose="020B0604030504040204" pitchFamily="50" charset="-128"/>
            </a:rPr>
            <a:t>システム入力</a:t>
          </a:r>
        </a:p>
      </dsp:txBody>
      <dsp:txXfrm>
        <a:off x="8172083" y="0"/>
        <a:ext cx="663494" cy="486359"/>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7" cy="498693"/>
          </a:xfrm>
          <a:prstGeom prst="rect">
            <a:avLst/>
          </a:prstGeom>
        </p:spPr>
        <p:txBody>
          <a:bodyPr vert="horz" lIns="91431" tIns="45715" rIns="91431" bIns="4571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8693"/>
          </a:xfrm>
          <a:prstGeom prst="rect">
            <a:avLst/>
          </a:prstGeom>
        </p:spPr>
        <p:txBody>
          <a:bodyPr vert="horz" lIns="91431" tIns="45715" rIns="91431" bIns="45715" rtlCol="0"/>
          <a:lstStyle>
            <a:lvl1pPr algn="r">
              <a:defRPr sz="1200"/>
            </a:lvl1pPr>
          </a:lstStyle>
          <a:p>
            <a:fld id="{598E5EA9-A30F-44AA-8775-40E664C890C6}" type="datetimeFigureOut">
              <a:rPr kumimoji="1" lang="ja-JP" altLang="en-US" smtClean="0"/>
              <a:t>2025/5/27</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31" tIns="45715" rIns="91431" bIns="45715"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431" tIns="45715" rIns="91431" bIns="4571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7" cy="498692"/>
          </a:xfrm>
          <a:prstGeom prst="rect">
            <a:avLst/>
          </a:prstGeom>
        </p:spPr>
        <p:txBody>
          <a:bodyPr vert="horz" lIns="91431" tIns="45715" rIns="91431" bIns="457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8692"/>
          </a:xfrm>
          <a:prstGeom prst="rect">
            <a:avLst/>
          </a:prstGeom>
        </p:spPr>
        <p:txBody>
          <a:bodyPr vert="horz" lIns="91431" tIns="45715" rIns="91431" bIns="45715" rtlCol="0" anchor="b"/>
          <a:lstStyle>
            <a:lvl1pPr algn="r">
              <a:defRPr sz="1200"/>
            </a:lvl1pPr>
          </a:lstStyle>
          <a:p>
            <a:fld id="{921FDEA8-0ED7-4839-ACFF-3053DD05C56A}" type="slidenum">
              <a:rPr kumimoji="1" lang="ja-JP" altLang="en-US" smtClean="0"/>
              <a:t>‹#›</a:t>
            </a:fld>
            <a:endParaRPr kumimoji="1" lang="ja-JP" altLang="en-US"/>
          </a:p>
        </p:txBody>
      </p:sp>
    </p:spTree>
    <p:extLst>
      <p:ext uri="{BB962C8B-B14F-4D97-AF65-F5344CB8AC3E}">
        <p14:creationId xmlns:p14="http://schemas.microsoft.com/office/powerpoint/2010/main" val="78288235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921FDEA8-0ED7-4839-ACFF-3053DD05C56A}" type="slidenum">
              <a:rPr kumimoji="1" lang="ja-JP" altLang="en-US" smtClean="0"/>
              <a:t>2</a:t>
            </a:fld>
            <a:endParaRPr kumimoji="1" lang="ja-JP" altLang="en-US"/>
          </a:p>
        </p:txBody>
      </p:sp>
    </p:spTree>
    <p:extLst>
      <p:ext uri="{BB962C8B-B14F-4D97-AF65-F5344CB8AC3E}">
        <p14:creationId xmlns:p14="http://schemas.microsoft.com/office/powerpoint/2010/main" val="11365859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921FDEA8-0ED7-4839-ACFF-3053DD05C56A}" type="slidenum">
              <a:rPr kumimoji="1" lang="ja-JP" altLang="en-US" smtClean="0"/>
              <a:t>3</a:t>
            </a:fld>
            <a:endParaRPr kumimoji="1" lang="ja-JP" altLang="en-US"/>
          </a:p>
        </p:txBody>
      </p:sp>
    </p:spTree>
    <p:extLst>
      <p:ext uri="{BB962C8B-B14F-4D97-AF65-F5344CB8AC3E}">
        <p14:creationId xmlns:p14="http://schemas.microsoft.com/office/powerpoint/2010/main" val="5636246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921FDEA8-0ED7-4839-ACFF-3053DD05C56A}" type="slidenum">
              <a:rPr kumimoji="1" lang="ja-JP" altLang="en-US" smtClean="0"/>
              <a:t>4</a:t>
            </a:fld>
            <a:endParaRPr kumimoji="1" lang="ja-JP" altLang="en-US"/>
          </a:p>
        </p:txBody>
      </p:sp>
    </p:spTree>
    <p:extLst>
      <p:ext uri="{BB962C8B-B14F-4D97-AF65-F5344CB8AC3E}">
        <p14:creationId xmlns:p14="http://schemas.microsoft.com/office/powerpoint/2010/main" val="32305163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921FDEA8-0ED7-4839-ACFF-3053DD05C56A}" type="slidenum">
              <a:rPr kumimoji="1" lang="ja-JP" altLang="en-US" smtClean="0"/>
              <a:t>5</a:t>
            </a:fld>
            <a:endParaRPr kumimoji="1" lang="ja-JP" altLang="en-US"/>
          </a:p>
        </p:txBody>
      </p:sp>
    </p:spTree>
    <p:extLst>
      <p:ext uri="{BB962C8B-B14F-4D97-AF65-F5344CB8AC3E}">
        <p14:creationId xmlns:p14="http://schemas.microsoft.com/office/powerpoint/2010/main" val="41882319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921FDEA8-0ED7-4839-ACFF-3053DD05C56A}" type="slidenum">
              <a:rPr kumimoji="1" lang="ja-JP" altLang="en-US" smtClean="0"/>
              <a:t>6</a:t>
            </a:fld>
            <a:endParaRPr kumimoji="1" lang="ja-JP" altLang="en-US"/>
          </a:p>
        </p:txBody>
      </p:sp>
    </p:spTree>
    <p:extLst>
      <p:ext uri="{BB962C8B-B14F-4D97-AF65-F5344CB8AC3E}">
        <p14:creationId xmlns:p14="http://schemas.microsoft.com/office/powerpoint/2010/main" val="33564624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5942"/>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a:prstGeom prst="rect">
            <a:avLst/>
          </a:prstGeom>
        </p:spPr>
        <p:txBody>
          <a:bodyPr/>
          <a:lstStyle>
            <a:lvl1pPr marL="0" indent="0" algn="ctr">
              <a:buNone/>
              <a:defRPr sz="2377"/>
            </a:lvl1pPr>
            <a:lvl2pPr marL="452847" indent="0" algn="ctr">
              <a:buNone/>
              <a:defRPr sz="1981"/>
            </a:lvl2pPr>
            <a:lvl3pPr marL="905694" indent="0" algn="ctr">
              <a:buNone/>
              <a:defRPr sz="1783"/>
            </a:lvl3pPr>
            <a:lvl4pPr marL="1358541" indent="0" algn="ctr">
              <a:buNone/>
              <a:defRPr sz="1585"/>
            </a:lvl4pPr>
            <a:lvl5pPr marL="1811388" indent="0" algn="ctr">
              <a:buNone/>
              <a:defRPr sz="1585"/>
            </a:lvl5pPr>
            <a:lvl6pPr marL="2264234" indent="0" algn="ctr">
              <a:buNone/>
              <a:defRPr sz="1585"/>
            </a:lvl6pPr>
            <a:lvl7pPr marL="2717081" indent="0" algn="ctr">
              <a:buNone/>
              <a:defRPr sz="1585"/>
            </a:lvl7pPr>
            <a:lvl8pPr marL="3169929" indent="0" algn="ctr">
              <a:buNone/>
              <a:defRPr sz="1585"/>
            </a:lvl8pPr>
            <a:lvl9pPr marL="3622776" indent="0" algn="ctr">
              <a:buNone/>
              <a:defRPr sz="1585"/>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pPr defTabSz="892974"/>
            <a:endParaRPr lang="ja-JP" altLang="en-US" sz="1758">
              <a:solidFill>
                <a:prstClr val="black"/>
              </a:solidFill>
            </a:endParaRPr>
          </a:p>
        </p:txBody>
      </p:sp>
      <p:sp>
        <p:nvSpPr>
          <p:cNvPr id="5" name="Footer Placeholder 4"/>
          <p:cNvSpPr>
            <a:spLocks noGrp="1"/>
          </p:cNvSpPr>
          <p:nvPr>
            <p:ph type="ftr" sz="quarter" idx="11"/>
          </p:nvPr>
        </p:nvSpPr>
        <p:spPr/>
        <p:txBody>
          <a:bodyPr/>
          <a:lstStyle/>
          <a:p>
            <a:pPr defTabSz="892974"/>
            <a:endParaRPr lang="ja-JP" altLang="en-US" sz="1758">
              <a:solidFill>
                <a:prstClr val="black"/>
              </a:solidFill>
            </a:endParaRPr>
          </a:p>
        </p:txBody>
      </p:sp>
      <p:sp>
        <p:nvSpPr>
          <p:cNvPr id="6" name="Slide Number Placeholder 5"/>
          <p:cNvSpPr>
            <a:spLocks noGrp="1"/>
          </p:cNvSpPr>
          <p:nvPr>
            <p:ph type="sldNum" sz="quarter" idx="12"/>
          </p:nvPr>
        </p:nvSpPr>
        <p:spPr/>
        <p:txBody>
          <a:bodyPr/>
          <a:lstStyle/>
          <a:p>
            <a:fld id="{048AE222-A27C-4C1B-A638-6BCA7D71312E}"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281960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defTabSz="838793"/>
            <a:endParaRPr lang="ja-JP" altLang="en-US" sz="1651">
              <a:solidFill>
                <a:prstClr val="black"/>
              </a:solidFill>
            </a:endParaRPr>
          </a:p>
        </p:txBody>
      </p:sp>
      <p:sp>
        <p:nvSpPr>
          <p:cNvPr id="3" name="Footer Placeholder 2"/>
          <p:cNvSpPr>
            <a:spLocks noGrp="1"/>
          </p:cNvSpPr>
          <p:nvPr>
            <p:ph type="ftr" sz="quarter" idx="11"/>
          </p:nvPr>
        </p:nvSpPr>
        <p:spPr/>
        <p:txBody>
          <a:bodyPr/>
          <a:lstStyle/>
          <a:p>
            <a:pPr defTabSz="838793"/>
            <a:endParaRPr lang="ja-JP" altLang="en-US" sz="1651">
              <a:solidFill>
                <a:prstClr val="black"/>
              </a:solidFill>
            </a:endParaRPr>
          </a:p>
        </p:txBody>
      </p:sp>
      <p:sp>
        <p:nvSpPr>
          <p:cNvPr id="4" name="Slide Number Placeholder 3"/>
          <p:cNvSpPr>
            <a:spLocks noGrp="1"/>
          </p:cNvSpPr>
          <p:nvPr>
            <p:ph type="sldNum" sz="quarter" idx="12"/>
          </p:nvPr>
        </p:nvSpPr>
        <p:spPr/>
        <p:txBody>
          <a:bodyPr/>
          <a:lstStyle/>
          <a:p>
            <a:fld id="{048AE222-A27C-4C1B-A638-6BCA7D71312E}"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1560566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32" y="457203"/>
            <a:ext cx="3194943" cy="1600201"/>
          </a:xfrm>
        </p:spPr>
        <p:txBody>
          <a:bodyPr anchor="b"/>
          <a:lstStyle>
            <a:lvl1pPr>
              <a:defRPr sz="2977"/>
            </a:lvl1pPr>
          </a:lstStyle>
          <a:p>
            <a:r>
              <a:rPr lang="ja-JP" altLang="en-US"/>
              <a:t>マスター タイトルの書式設定</a:t>
            </a:r>
            <a:endParaRPr lang="en-US"/>
          </a:p>
        </p:txBody>
      </p:sp>
      <p:sp>
        <p:nvSpPr>
          <p:cNvPr id="3" name="Content Placeholder 2"/>
          <p:cNvSpPr>
            <a:spLocks noGrp="1"/>
          </p:cNvSpPr>
          <p:nvPr>
            <p:ph idx="1"/>
          </p:nvPr>
        </p:nvSpPr>
        <p:spPr>
          <a:xfrm>
            <a:off x="4211344" y="987429"/>
            <a:ext cx="5014913" cy="4873626"/>
          </a:xfrm>
          <a:prstGeom prst="rect">
            <a:avLst/>
          </a:prstGeom>
        </p:spPr>
        <p:txBody>
          <a:bodyPr/>
          <a:lstStyle>
            <a:lvl1pPr>
              <a:defRPr sz="2977"/>
            </a:lvl1pPr>
            <a:lvl2pPr>
              <a:defRPr sz="2605"/>
            </a:lvl2pPr>
            <a:lvl3pPr>
              <a:defRPr sz="2233"/>
            </a:lvl3pPr>
            <a:lvl4pPr>
              <a:defRPr sz="1861"/>
            </a:lvl4pPr>
            <a:lvl5pPr>
              <a:defRPr sz="1861"/>
            </a:lvl5pPr>
            <a:lvl6pPr>
              <a:defRPr sz="1861"/>
            </a:lvl6pPr>
            <a:lvl7pPr>
              <a:defRPr sz="1861"/>
            </a:lvl7pPr>
            <a:lvl8pPr>
              <a:defRPr sz="1861"/>
            </a:lvl8pPr>
            <a:lvl9pPr>
              <a:defRPr sz="186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32" y="2057401"/>
            <a:ext cx="3194943" cy="3811589"/>
          </a:xfrm>
          <a:prstGeom prst="rect">
            <a:avLst/>
          </a:prstGeom>
        </p:spPr>
        <p:txBody>
          <a:bodyPr/>
          <a:lstStyle>
            <a:lvl1pPr marL="0" indent="0">
              <a:buNone/>
              <a:defRPr sz="1489"/>
            </a:lvl1pPr>
            <a:lvl2pPr marL="425371" indent="0">
              <a:buNone/>
              <a:defRPr sz="1303"/>
            </a:lvl2pPr>
            <a:lvl3pPr marL="850741" indent="0">
              <a:buNone/>
              <a:defRPr sz="1116"/>
            </a:lvl3pPr>
            <a:lvl4pPr marL="1276113" indent="0">
              <a:buNone/>
              <a:defRPr sz="930"/>
            </a:lvl4pPr>
            <a:lvl5pPr marL="1701484" indent="0">
              <a:buNone/>
              <a:defRPr sz="930"/>
            </a:lvl5pPr>
            <a:lvl6pPr marL="2126855" indent="0">
              <a:buNone/>
              <a:defRPr sz="930"/>
            </a:lvl6pPr>
            <a:lvl7pPr marL="2552224" indent="0">
              <a:buNone/>
              <a:defRPr sz="930"/>
            </a:lvl7pPr>
            <a:lvl8pPr marL="2977596" indent="0">
              <a:buNone/>
              <a:defRPr sz="930"/>
            </a:lvl8pPr>
            <a:lvl9pPr marL="3402968" indent="0">
              <a:buNone/>
              <a:defRPr sz="93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pPr defTabSz="838793"/>
            <a:fld id="{048AE222-A27C-4C1B-A638-6BCA7D71312E}" type="slidenum">
              <a:rPr lang="ja-JP" altLang="en-US" smtClean="0">
                <a:solidFill>
                  <a:prstClr val="black"/>
                </a:solidFill>
              </a:rPr>
              <a:pPr defTabSz="838793"/>
              <a:t>‹#›</a:t>
            </a:fld>
            <a:endParaRPr lang="ja-JP" altLang="en-US">
              <a:solidFill>
                <a:prstClr val="black"/>
              </a:solidFill>
            </a:endParaRPr>
          </a:p>
        </p:txBody>
      </p:sp>
    </p:spTree>
    <p:extLst>
      <p:ext uri="{BB962C8B-B14F-4D97-AF65-F5344CB8AC3E}">
        <p14:creationId xmlns:p14="http://schemas.microsoft.com/office/powerpoint/2010/main" val="42931605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32" y="457203"/>
            <a:ext cx="3194943" cy="1600201"/>
          </a:xfrm>
        </p:spPr>
        <p:txBody>
          <a:bodyPr anchor="b"/>
          <a:lstStyle>
            <a:lvl1pPr>
              <a:defRPr sz="2977"/>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4" y="987429"/>
            <a:ext cx="5014913" cy="4873626"/>
          </a:xfrm>
          <a:prstGeom prst="rect">
            <a:avLst/>
          </a:prstGeom>
        </p:spPr>
        <p:txBody>
          <a:bodyPr anchor="t"/>
          <a:lstStyle>
            <a:lvl1pPr marL="0" indent="0">
              <a:buNone/>
              <a:defRPr sz="2977"/>
            </a:lvl1pPr>
            <a:lvl2pPr marL="425371" indent="0">
              <a:buNone/>
              <a:defRPr sz="2605"/>
            </a:lvl2pPr>
            <a:lvl3pPr marL="850741" indent="0">
              <a:buNone/>
              <a:defRPr sz="2233"/>
            </a:lvl3pPr>
            <a:lvl4pPr marL="1276113" indent="0">
              <a:buNone/>
              <a:defRPr sz="1861"/>
            </a:lvl4pPr>
            <a:lvl5pPr marL="1701484" indent="0">
              <a:buNone/>
              <a:defRPr sz="1861"/>
            </a:lvl5pPr>
            <a:lvl6pPr marL="2126855" indent="0">
              <a:buNone/>
              <a:defRPr sz="1861"/>
            </a:lvl6pPr>
            <a:lvl7pPr marL="2552224" indent="0">
              <a:buNone/>
              <a:defRPr sz="1861"/>
            </a:lvl7pPr>
            <a:lvl8pPr marL="2977596" indent="0">
              <a:buNone/>
              <a:defRPr sz="1861"/>
            </a:lvl8pPr>
            <a:lvl9pPr marL="3402968" indent="0">
              <a:buNone/>
              <a:defRPr sz="1861"/>
            </a:lvl9pPr>
          </a:lstStyle>
          <a:p>
            <a:r>
              <a:rPr lang="ja-JP" altLang="en-US"/>
              <a:t>図を追加</a:t>
            </a:r>
            <a:endParaRPr lang="en-US"/>
          </a:p>
        </p:txBody>
      </p:sp>
      <p:sp>
        <p:nvSpPr>
          <p:cNvPr id="4" name="Text Placeholder 3"/>
          <p:cNvSpPr>
            <a:spLocks noGrp="1"/>
          </p:cNvSpPr>
          <p:nvPr>
            <p:ph type="body" sz="half" idx="2"/>
          </p:nvPr>
        </p:nvSpPr>
        <p:spPr>
          <a:xfrm>
            <a:off x="682332" y="2057401"/>
            <a:ext cx="3194943" cy="3811589"/>
          </a:xfrm>
          <a:prstGeom prst="rect">
            <a:avLst/>
          </a:prstGeom>
        </p:spPr>
        <p:txBody>
          <a:bodyPr/>
          <a:lstStyle>
            <a:lvl1pPr marL="0" indent="0">
              <a:buNone/>
              <a:defRPr sz="1489"/>
            </a:lvl1pPr>
            <a:lvl2pPr marL="425371" indent="0">
              <a:buNone/>
              <a:defRPr sz="1303"/>
            </a:lvl2pPr>
            <a:lvl3pPr marL="850741" indent="0">
              <a:buNone/>
              <a:defRPr sz="1116"/>
            </a:lvl3pPr>
            <a:lvl4pPr marL="1276113" indent="0">
              <a:buNone/>
              <a:defRPr sz="930"/>
            </a:lvl4pPr>
            <a:lvl5pPr marL="1701484" indent="0">
              <a:buNone/>
              <a:defRPr sz="930"/>
            </a:lvl5pPr>
            <a:lvl6pPr marL="2126855" indent="0">
              <a:buNone/>
              <a:defRPr sz="930"/>
            </a:lvl6pPr>
            <a:lvl7pPr marL="2552224" indent="0">
              <a:buNone/>
              <a:defRPr sz="930"/>
            </a:lvl7pPr>
            <a:lvl8pPr marL="2977596" indent="0">
              <a:buNone/>
              <a:defRPr sz="930"/>
            </a:lvl8pPr>
            <a:lvl9pPr marL="3402968" indent="0">
              <a:buNone/>
              <a:defRPr sz="93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pPr defTabSz="838793"/>
            <a:fld id="{048AE222-A27C-4C1B-A638-6BCA7D71312E}" type="slidenum">
              <a:rPr lang="ja-JP" altLang="en-US" smtClean="0">
                <a:solidFill>
                  <a:prstClr val="black"/>
                </a:solidFill>
              </a:rPr>
              <a:pPr defTabSz="838793"/>
              <a:t>‹#›</a:t>
            </a:fld>
            <a:endParaRPr lang="ja-JP" altLang="en-US">
              <a:solidFill>
                <a:prstClr val="black"/>
              </a:solidFill>
            </a:endParaRPr>
          </a:p>
        </p:txBody>
      </p:sp>
    </p:spTree>
    <p:extLst>
      <p:ext uri="{BB962C8B-B14F-4D97-AF65-F5344CB8AC3E}">
        <p14:creationId xmlns:p14="http://schemas.microsoft.com/office/powerpoint/2010/main" val="21139255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42" y="1825625"/>
            <a:ext cx="8543925" cy="4351338"/>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838793"/>
            <a:fld id="{048AE222-A27C-4C1B-A638-6BCA7D71312E}" type="slidenum">
              <a:rPr lang="ja-JP" altLang="en-US" smtClean="0">
                <a:solidFill>
                  <a:prstClr val="black"/>
                </a:solidFill>
              </a:rPr>
              <a:pPr defTabSz="838793"/>
              <a:t>‹#›</a:t>
            </a:fld>
            <a:endParaRPr lang="ja-JP" altLang="en-US">
              <a:solidFill>
                <a:prstClr val="black"/>
              </a:solidFill>
            </a:endParaRPr>
          </a:p>
        </p:txBody>
      </p:sp>
    </p:spTree>
    <p:extLst>
      <p:ext uri="{BB962C8B-B14F-4D97-AF65-F5344CB8AC3E}">
        <p14:creationId xmlns:p14="http://schemas.microsoft.com/office/powerpoint/2010/main" val="41477491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4"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41" y="365125"/>
            <a:ext cx="6284119" cy="5811838"/>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838793"/>
            <a:fld id="{048AE222-A27C-4C1B-A638-6BCA7D71312E}" type="slidenum">
              <a:rPr lang="ja-JP" altLang="en-US" smtClean="0">
                <a:solidFill>
                  <a:prstClr val="black"/>
                </a:solidFill>
              </a:rPr>
              <a:pPr defTabSz="838793"/>
              <a:t>‹#›</a:t>
            </a:fld>
            <a:endParaRPr lang="ja-JP" altLang="en-US">
              <a:solidFill>
                <a:prstClr val="black"/>
              </a:solidFill>
            </a:endParaRPr>
          </a:p>
        </p:txBody>
      </p:sp>
    </p:spTree>
    <p:extLst>
      <p:ext uri="{BB962C8B-B14F-4D97-AF65-F5344CB8AC3E}">
        <p14:creationId xmlns:p14="http://schemas.microsoft.com/office/powerpoint/2010/main" val="25672017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ー 5"/>
          <p:cNvSpPr>
            <a:spLocks noGrp="1"/>
          </p:cNvSpPr>
          <p:nvPr>
            <p:ph type="sldNum" sz="quarter" idx="12"/>
          </p:nvPr>
        </p:nvSpPr>
        <p:spPr/>
        <p:txBody>
          <a:bodyPr/>
          <a:lstStyle>
            <a:lvl1pPr>
              <a:defRPr/>
            </a:lvl1pPr>
          </a:lstStyle>
          <a:p>
            <a:pPr>
              <a:defRPr/>
            </a:pPr>
            <a:fld id="{A68729F1-F860-4A05-A9C4-C4952041AA20}" type="slidenum">
              <a:rPr lang="ja-JP" altLang="en-US">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29459351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3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2855"/>
            <a:ext cx="8915400" cy="454062"/>
          </a:xfrm>
        </p:spPr>
        <p:txBody>
          <a:bodyPr>
            <a:noAutofit/>
          </a:bodyPr>
          <a:lstStyle>
            <a:lvl1pPr>
              <a:defRPr sz="2233">
                <a:latin typeface="HGP創英角ｺﾞｼｯｸUB" panose="020B0900000000000000" pitchFamily="50" charset="-128"/>
                <a:ea typeface="HGP創英角ｺﾞｼｯｸUB" panose="020B0900000000000000" pitchFamily="50" charset="-128"/>
              </a:defRPr>
            </a:lvl1pPr>
          </a:lstStyle>
          <a:p>
            <a:r>
              <a:rPr kumimoji="1" lang="ja-JP" altLang="en-US"/>
              <a:t>マスタ タイトルの書式設定</a:t>
            </a:r>
          </a:p>
        </p:txBody>
      </p:sp>
      <p:sp>
        <p:nvSpPr>
          <p:cNvPr id="7" name="正方形/長方形 6"/>
          <p:cNvSpPr/>
          <p:nvPr userDrawn="1"/>
        </p:nvSpPr>
        <p:spPr>
          <a:xfrm>
            <a:off x="108012" y="476672"/>
            <a:ext cx="9669524" cy="72008"/>
          </a:xfrm>
          <a:prstGeom prst="rect">
            <a:avLst/>
          </a:prstGeom>
          <a:solidFill>
            <a:schemeClr val="accent6">
              <a:lumMod val="75000"/>
            </a:schemeClr>
          </a:solidFill>
          <a:effectLst/>
        </p:spPr>
        <p:style>
          <a:lnRef idx="0">
            <a:schemeClr val="accent6"/>
          </a:lnRef>
          <a:fillRef idx="3">
            <a:schemeClr val="accent6"/>
          </a:fillRef>
          <a:effectRef idx="3">
            <a:schemeClr val="accent6"/>
          </a:effectRef>
          <a:fontRef idx="minor">
            <a:schemeClr val="lt1"/>
          </a:fontRef>
        </p:style>
        <p:txBody>
          <a:bodyPr anchor="ctr"/>
          <a:lstStyle>
            <a:defPPr>
              <a:defRPr lang="ja-JP"/>
            </a:defPPr>
            <a:lvl1pPr algn="l" rtl="0" fontAlgn="base">
              <a:spcBef>
                <a:spcPct val="0"/>
              </a:spcBef>
              <a:spcAft>
                <a:spcPct val="0"/>
              </a:spcAft>
              <a:defRPr kumimoji="1" sz="2000" kern="1200">
                <a:solidFill>
                  <a:schemeClr val="lt1"/>
                </a:solidFill>
                <a:latin typeface="+mn-lt"/>
                <a:ea typeface="+mn-ea"/>
                <a:cs typeface="+mn-cs"/>
              </a:defRPr>
            </a:lvl1pPr>
            <a:lvl2pPr marL="457200" algn="l" rtl="0" fontAlgn="base">
              <a:spcBef>
                <a:spcPct val="0"/>
              </a:spcBef>
              <a:spcAft>
                <a:spcPct val="0"/>
              </a:spcAft>
              <a:defRPr kumimoji="1" sz="2000" kern="1200">
                <a:solidFill>
                  <a:schemeClr val="lt1"/>
                </a:solidFill>
                <a:latin typeface="+mn-lt"/>
                <a:ea typeface="+mn-ea"/>
                <a:cs typeface="+mn-cs"/>
              </a:defRPr>
            </a:lvl2pPr>
            <a:lvl3pPr marL="914400" algn="l" rtl="0" fontAlgn="base">
              <a:spcBef>
                <a:spcPct val="0"/>
              </a:spcBef>
              <a:spcAft>
                <a:spcPct val="0"/>
              </a:spcAft>
              <a:defRPr kumimoji="1" sz="2000" kern="1200">
                <a:solidFill>
                  <a:schemeClr val="lt1"/>
                </a:solidFill>
                <a:latin typeface="+mn-lt"/>
                <a:ea typeface="+mn-ea"/>
                <a:cs typeface="+mn-cs"/>
              </a:defRPr>
            </a:lvl3pPr>
            <a:lvl4pPr marL="1371600" algn="l" rtl="0" fontAlgn="base">
              <a:spcBef>
                <a:spcPct val="0"/>
              </a:spcBef>
              <a:spcAft>
                <a:spcPct val="0"/>
              </a:spcAft>
              <a:defRPr kumimoji="1" sz="2000" kern="1200">
                <a:solidFill>
                  <a:schemeClr val="lt1"/>
                </a:solidFill>
                <a:latin typeface="+mn-lt"/>
                <a:ea typeface="+mn-ea"/>
                <a:cs typeface="+mn-cs"/>
              </a:defRPr>
            </a:lvl4pPr>
            <a:lvl5pPr marL="1828800" algn="l" rtl="0" fontAlgn="base">
              <a:spcBef>
                <a:spcPct val="0"/>
              </a:spcBef>
              <a:spcAft>
                <a:spcPct val="0"/>
              </a:spcAft>
              <a:defRPr kumimoji="1" sz="2000" kern="1200">
                <a:solidFill>
                  <a:schemeClr val="lt1"/>
                </a:solidFill>
                <a:latin typeface="+mn-lt"/>
                <a:ea typeface="+mn-ea"/>
                <a:cs typeface="+mn-cs"/>
              </a:defRPr>
            </a:lvl5pPr>
            <a:lvl6pPr marL="2286000" algn="l" defTabSz="914400" rtl="0" eaLnBrk="1" latinLnBrk="0" hangingPunct="1">
              <a:defRPr kumimoji="1" sz="2000" kern="1200">
                <a:solidFill>
                  <a:schemeClr val="lt1"/>
                </a:solidFill>
                <a:latin typeface="+mn-lt"/>
                <a:ea typeface="+mn-ea"/>
                <a:cs typeface="+mn-cs"/>
              </a:defRPr>
            </a:lvl6pPr>
            <a:lvl7pPr marL="2743200" algn="l" defTabSz="914400" rtl="0" eaLnBrk="1" latinLnBrk="0" hangingPunct="1">
              <a:defRPr kumimoji="1" sz="2000" kern="1200">
                <a:solidFill>
                  <a:schemeClr val="lt1"/>
                </a:solidFill>
                <a:latin typeface="+mn-lt"/>
                <a:ea typeface="+mn-ea"/>
                <a:cs typeface="+mn-cs"/>
              </a:defRPr>
            </a:lvl7pPr>
            <a:lvl8pPr marL="3200400" algn="l" defTabSz="914400" rtl="0" eaLnBrk="1" latinLnBrk="0" hangingPunct="1">
              <a:defRPr kumimoji="1" sz="2000" kern="1200">
                <a:solidFill>
                  <a:schemeClr val="lt1"/>
                </a:solidFill>
                <a:latin typeface="+mn-lt"/>
                <a:ea typeface="+mn-ea"/>
                <a:cs typeface="+mn-cs"/>
              </a:defRPr>
            </a:lvl8pPr>
            <a:lvl9pPr marL="3657600" algn="l" defTabSz="914400" rtl="0" eaLnBrk="1" latinLnBrk="0" hangingPunct="1">
              <a:defRPr kumimoji="1" sz="2000" kern="1200">
                <a:solidFill>
                  <a:schemeClr val="lt1"/>
                </a:solidFill>
                <a:latin typeface="+mn-lt"/>
                <a:ea typeface="+mn-ea"/>
                <a:cs typeface="+mn-cs"/>
              </a:defRPr>
            </a:lvl9pPr>
          </a:lstStyle>
          <a:p>
            <a:pPr algn="ctr">
              <a:defRPr/>
            </a:pPr>
            <a:endParaRPr lang="ja-JP" altLang="en-US" sz="1861">
              <a:solidFill>
                <a:prstClr val="white"/>
              </a:solidFill>
            </a:endParaRPr>
          </a:p>
        </p:txBody>
      </p:sp>
    </p:spTree>
    <p:extLst>
      <p:ext uri="{BB962C8B-B14F-4D97-AF65-F5344CB8AC3E}">
        <p14:creationId xmlns:p14="http://schemas.microsoft.com/office/powerpoint/2010/main" val="16063619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6"/>
          <p:cNvSpPr>
            <a:spLocks noGrp="1"/>
          </p:cNvSpPr>
          <p:nvPr>
            <p:ph type="sldNum" sz="quarter" idx="7"/>
          </p:nvPr>
        </p:nvSpPr>
        <p:spPr>
          <a:xfrm>
            <a:off x="7132320" y="6377946"/>
            <a:ext cx="2278380" cy="257285"/>
          </a:xfrm>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val="40394087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1" y="1122364"/>
            <a:ext cx="8420100" cy="2387600"/>
          </a:xfrm>
        </p:spPr>
        <p:txBody>
          <a:bodyPr anchor="b"/>
          <a:lstStyle>
            <a:lvl1pPr algn="ctr">
              <a:defRPr sz="9617"/>
            </a:lvl1pPr>
          </a:lstStyle>
          <a:p>
            <a:r>
              <a:rPr lang="ja-JP" altLang="en-US"/>
              <a:t>マスター タイトルの書式設定</a:t>
            </a:r>
            <a:endParaRPr lang="en-US"/>
          </a:p>
        </p:txBody>
      </p:sp>
      <p:sp>
        <p:nvSpPr>
          <p:cNvPr id="3" name="Subtitle 2"/>
          <p:cNvSpPr>
            <a:spLocks noGrp="1"/>
          </p:cNvSpPr>
          <p:nvPr>
            <p:ph type="subTitle" idx="1"/>
          </p:nvPr>
        </p:nvSpPr>
        <p:spPr>
          <a:xfrm>
            <a:off x="1238251" y="3602038"/>
            <a:ext cx="7429500" cy="1655762"/>
          </a:xfrm>
          <a:prstGeom prst="rect">
            <a:avLst/>
          </a:prstGeom>
        </p:spPr>
        <p:txBody>
          <a:bodyPr/>
          <a:lstStyle>
            <a:lvl1pPr marL="0" indent="0" algn="ctr">
              <a:buNone/>
              <a:defRPr sz="3846"/>
            </a:lvl1pPr>
            <a:lvl2pPr marL="732913" indent="0" algn="ctr">
              <a:buNone/>
              <a:defRPr sz="3207"/>
            </a:lvl2pPr>
            <a:lvl3pPr marL="1465827" indent="0" algn="ctr">
              <a:buNone/>
              <a:defRPr sz="2887"/>
            </a:lvl3pPr>
            <a:lvl4pPr marL="2198743" indent="0" algn="ctr">
              <a:buNone/>
              <a:defRPr sz="2565"/>
            </a:lvl4pPr>
            <a:lvl5pPr marL="2931655" indent="0" algn="ctr">
              <a:buNone/>
              <a:defRPr sz="2565"/>
            </a:lvl5pPr>
            <a:lvl6pPr marL="3664569" indent="0" algn="ctr">
              <a:buNone/>
              <a:defRPr sz="2565"/>
            </a:lvl6pPr>
            <a:lvl7pPr marL="4397483" indent="0" algn="ctr">
              <a:buNone/>
              <a:defRPr sz="2565"/>
            </a:lvl7pPr>
            <a:lvl8pPr marL="5130397" indent="0" algn="ctr">
              <a:buNone/>
              <a:defRPr sz="2565"/>
            </a:lvl8pPr>
            <a:lvl9pPr marL="5863312" indent="0" algn="ctr">
              <a:buNone/>
              <a:defRPr sz="2565"/>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pPr defTabSz="1445240"/>
            <a:endParaRPr lang="ja-JP" altLang="en-US" sz="2845">
              <a:solidFill>
                <a:prstClr val="black"/>
              </a:solidFill>
            </a:endParaRPr>
          </a:p>
        </p:txBody>
      </p:sp>
      <p:sp>
        <p:nvSpPr>
          <p:cNvPr id="5" name="Footer Placeholder 4"/>
          <p:cNvSpPr>
            <a:spLocks noGrp="1"/>
          </p:cNvSpPr>
          <p:nvPr>
            <p:ph type="ftr" sz="quarter" idx="11"/>
          </p:nvPr>
        </p:nvSpPr>
        <p:spPr/>
        <p:txBody>
          <a:bodyPr/>
          <a:lstStyle/>
          <a:p>
            <a:pPr defTabSz="1445240"/>
            <a:endParaRPr lang="ja-JP" altLang="en-US" sz="2845">
              <a:solidFill>
                <a:prstClr val="black"/>
              </a:solidFill>
            </a:endParaRPr>
          </a:p>
        </p:txBody>
      </p:sp>
      <p:sp>
        <p:nvSpPr>
          <p:cNvPr id="6" name="Slide Number Placeholder 5"/>
          <p:cNvSpPr>
            <a:spLocks noGrp="1"/>
          </p:cNvSpPr>
          <p:nvPr>
            <p:ph type="sldNum" sz="quarter" idx="12"/>
          </p:nvPr>
        </p:nvSpPr>
        <p:spPr/>
        <p:txBody>
          <a:bodyPr/>
          <a:lstStyle/>
          <a:p>
            <a:fld id="{048AE222-A27C-4C1B-A638-6BCA7D71312E}"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30612444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a:xfrm>
            <a:off x="681043" y="1825625"/>
            <a:ext cx="8543925" cy="435133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B3D41E9-DB5C-49ED-B7EB-24836E659C21}"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1692797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1041" y="2"/>
            <a:ext cx="8543925" cy="439545"/>
          </a:xfrm>
        </p:spPr>
        <p:txBody>
          <a:bodyPr/>
          <a:lstStyle/>
          <a:p>
            <a:r>
              <a:rPr lang="ja-JP" altLang="en-US"/>
              <a:t>マスター タイトルの書式設定</a:t>
            </a:r>
            <a:endParaRPr lang="en-US"/>
          </a:p>
        </p:txBody>
      </p:sp>
      <p:sp>
        <p:nvSpPr>
          <p:cNvPr id="3" name="Content Placeholder 2"/>
          <p:cNvSpPr>
            <a:spLocks noGrp="1"/>
          </p:cNvSpPr>
          <p:nvPr>
            <p:ph idx="1"/>
          </p:nvPr>
        </p:nvSpPr>
        <p:spPr>
          <a:xfrm>
            <a:off x="681041" y="1825625"/>
            <a:ext cx="8543925" cy="435133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B3D41E9-DB5C-49ED-B7EB-24836E659C21}"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31685416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83" y="1709746"/>
            <a:ext cx="8543925" cy="2852737"/>
          </a:xfrm>
        </p:spPr>
        <p:txBody>
          <a:bodyPr anchor="b"/>
          <a:lstStyle>
            <a:lvl1pPr>
              <a:defRPr sz="9617"/>
            </a:lvl1pPr>
          </a:lstStyle>
          <a:p>
            <a:r>
              <a:rPr lang="ja-JP" altLang="en-US"/>
              <a:t>マスター タイトルの書式設定</a:t>
            </a:r>
            <a:endParaRPr lang="en-US"/>
          </a:p>
        </p:txBody>
      </p:sp>
      <p:sp>
        <p:nvSpPr>
          <p:cNvPr id="3" name="Text Placeholder 2"/>
          <p:cNvSpPr>
            <a:spLocks noGrp="1"/>
          </p:cNvSpPr>
          <p:nvPr>
            <p:ph type="body" idx="1"/>
          </p:nvPr>
        </p:nvSpPr>
        <p:spPr>
          <a:xfrm>
            <a:off x="675883" y="4589471"/>
            <a:ext cx="8543925" cy="1500187"/>
          </a:xfrm>
          <a:prstGeom prst="rect">
            <a:avLst/>
          </a:prstGeom>
        </p:spPr>
        <p:txBody>
          <a:bodyPr/>
          <a:lstStyle>
            <a:lvl1pPr marL="0" indent="0">
              <a:buNone/>
              <a:defRPr sz="3846">
                <a:solidFill>
                  <a:schemeClr val="tx1"/>
                </a:solidFill>
              </a:defRPr>
            </a:lvl1pPr>
            <a:lvl2pPr marL="732913" indent="0">
              <a:buNone/>
              <a:defRPr sz="3207">
                <a:solidFill>
                  <a:schemeClr val="tx1">
                    <a:tint val="75000"/>
                  </a:schemeClr>
                </a:solidFill>
              </a:defRPr>
            </a:lvl2pPr>
            <a:lvl3pPr marL="1465827" indent="0">
              <a:buNone/>
              <a:defRPr sz="2887">
                <a:solidFill>
                  <a:schemeClr val="tx1">
                    <a:tint val="75000"/>
                  </a:schemeClr>
                </a:solidFill>
              </a:defRPr>
            </a:lvl3pPr>
            <a:lvl4pPr marL="2198743" indent="0">
              <a:buNone/>
              <a:defRPr sz="2565">
                <a:solidFill>
                  <a:schemeClr val="tx1">
                    <a:tint val="75000"/>
                  </a:schemeClr>
                </a:solidFill>
              </a:defRPr>
            </a:lvl4pPr>
            <a:lvl5pPr marL="2931655" indent="0">
              <a:buNone/>
              <a:defRPr sz="2565">
                <a:solidFill>
                  <a:schemeClr val="tx1">
                    <a:tint val="75000"/>
                  </a:schemeClr>
                </a:solidFill>
              </a:defRPr>
            </a:lvl5pPr>
            <a:lvl6pPr marL="3664569" indent="0">
              <a:buNone/>
              <a:defRPr sz="2565">
                <a:solidFill>
                  <a:schemeClr val="tx1">
                    <a:tint val="75000"/>
                  </a:schemeClr>
                </a:solidFill>
              </a:defRPr>
            </a:lvl6pPr>
            <a:lvl7pPr marL="4397483" indent="0">
              <a:buNone/>
              <a:defRPr sz="2565">
                <a:solidFill>
                  <a:schemeClr val="tx1">
                    <a:tint val="75000"/>
                  </a:schemeClr>
                </a:solidFill>
              </a:defRPr>
            </a:lvl7pPr>
            <a:lvl8pPr marL="5130397" indent="0">
              <a:buNone/>
              <a:defRPr sz="2565">
                <a:solidFill>
                  <a:schemeClr val="tx1">
                    <a:tint val="75000"/>
                  </a:schemeClr>
                </a:solidFill>
              </a:defRPr>
            </a:lvl8pPr>
            <a:lvl9pPr marL="5863312" indent="0">
              <a:buNone/>
              <a:defRPr sz="2565">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1445240"/>
            <a:fld id="{048AE222-A27C-4C1B-A638-6BCA7D71312E}" type="slidenum">
              <a:rPr lang="ja-JP" altLang="en-US" smtClean="0">
                <a:solidFill>
                  <a:prstClr val="black"/>
                </a:solidFill>
              </a:rPr>
              <a:pPr defTabSz="1445240"/>
              <a:t>‹#›</a:t>
            </a:fld>
            <a:endParaRPr lang="ja-JP" altLang="en-US">
              <a:solidFill>
                <a:prstClr val="black"/>
              </a:solidFill>
            </a:endParaRPr>
          </a:p>
        </p:txBody>
      </p:sp>
    </p:spTree>
    <p:extLst>
      <p:ext uri="{BB962C8B-B14F-4D97-AF65-F5344CB8AC3E}">
        <p14:creationId xmlns:p14="http://schemas.microsoft.com/office/powerpoint/2010/main" val="8723541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9" y="1825625"/>
            <a:ext cx="4210050" cy="435133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4" y="1825625"/>
            <a:ext cx="4210050" cy="435133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pPr defTabSz="1445240"/>
            <a:fld id="{048AE222-A27C-4C1B-A638-6BCA7D71312E}" type="slidenum">
              <a:rPr lang="ja-JP" altLang="en-US" smtClean="0">
                <a:solidFill>
                  <a:prstClr val="black"/>
                </a:solidFill>
              </a:rPr>
              <a:pPr defTabSz="1445240"/>
              <a:t>‹#›</a:t>
            </a:fld>
            <a:endParaRPr lang="ja-JP" altLang="en-US">
              <a:solidFill>
                <a:prstClr val="black"/>
              </a:solidFill>
            </a:endParaRPr>
          </a:p>
        </p:txBody>
      </p:sp>
    </p:spTree>
    <p:extLst>
      <p:ext uri="{BB962C8B-B14F-4D97-AF65-F5344CB8AC3E}">
        <p14:creationId xmlns:p14="http://schemas.microsoft.com/office/powerpoint/2010/main" val="18576997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33" y="365134"/>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33" y="1681167"/>
            <a:ext cx="4190701" cy="823911"/>
          </a:xfrm>
          <a:prstGeom prst="rect">
            <a:avLst/>
          </a:prstGeom>
        </p:spPr>
        <p:txBody>
          <a:bodyPr anchor="b"/>
          <a:lstStyle>
            <a:lvl1pPr marL="0" indent="0">
              <a:buNone/>
              <a:defRPr sz="3846" b="1"/>
            </a:lvl1pPr>
            <a:lvl2pPr marL="732913" indent="0">
              <a:buNone/>
              <a:defRPr sz="3207" b="1"/>
            </a:lvl2pPr>
            <a:lvl3pPr marL="1465827" indent="0">
              <a:buNone/>
              <a:defRPr sz="2887" b="1"/>
            </a:lvl3pPr>
            <a:lvl4pPr marL="2198743" indent="0">
              <a:buNone/>
              <a:defRPr sz="2565" b="1"/>
            </a:lvl4pPr>
            <a:lvl5pPr marL="2931655" indent="0">
              <a:buNone/>
              <a:defRPr sz="2565" b="1"/>
            </a:lvl5pPr>
            <a:lvl6pPr marL="3664569" indent="0">
              <a:buNone/>
              <a:defRPr sz="2565" b="1"/>
            </a:lvl6pPr>
            <a:lvl7pPr marL="4397483" indent="0">
              <a:buNone/>
              <a:defRPr sz="2565" b="1"/>
            </a:lvl7pPr>
            <a:lvl8pPr marL="5130397" indent="0">
              <a:buNone/>
              <a:defRPr sz="2565" b="1"/>
            </a:lvl8pPr>
            <a:lvl9pPr marL="5863312" indent="0">
              <a:buNone/>
              <a:defRPr sz="2565" b="1"/>
            </a:lvl9pPr>
          </a:lstStyle>
          <a:p>
            <a:pPr lvl="0"/>
            <a:r>
              <a:rPr lang="ja-JP" altLang="en-US"/>
              <a:t>マスター テキストの書式設定</a:t>
            </a:r>
          </a:p>
        </p:txBody>
      </p:sp>
      <p:sp>
        <p:nvSpPr>
          <p:cNvPr id="4" name="Content Placeholder 3"/>
          <p:cNvSpPr>
            <a:spLocks noGrp="1"/>
          </p:cNvSpPr>
          <p:nvPr>
            <p:ph sz="half" idx="2"/>
          </p:nvPr>
        </p:nvSpPr>
        <p:spPr>
          <a:xfrm>
            <a:off x="682333" y="2505076"/>
            <a:ext cx="4190701" cy="368458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6" y="1681167"/>
            <a:ext cx="4211340" cy="823911"/>
          </a:xfrm>
          <a:prstGeom prst="rect">
            <a:avLst/>
          </a:prstGeom>
        </p:spPr>
        <p:txBody>
          <a:bodyPr anchor="b"/>
          <a:lstStyle>
            <a:lvl1pPr marL="0" indent="0">
              <a:buNone/>
              <a:defRPr sz="3846" b="1"/>
            </a:lvl1pPr>
            <a:lvl2pPr marL="732913" indent="0">
              <a:buNone/>
              <a:defRPr sz="3207" b="1"/>
            </a:lvl2pPr>
            <a:lvl3pPr marL="1465827" indent="0">
              <a:buNone/>
              <a:defRPr sz="2887" b="1"/>
            </a:lvl3pPr>
            <a:lvl4pPr marL="2198743" indent="0">
              <a:buNone/>
              <a:defRPr sz="2565" b="1"/>
            </a:lvl4pPr>
            <a:lvl5pPr marL="2931655" indent="0">
              <a:buNone/>
              <a:defRPr sz="2565" b="1"/>
            </a:lvl5pPr>
            <a:lvl6pPr marL="3664569" indent="0">
              <a:buNone/>
              <a:defRPr sz="2565" b="1"/>
            </a:lvl6pPr>
            <a:lvl7pPr marL="4397483" indent="0">
              <a:buNone/>
              <a:defRPr sz="2565" b="1"/>
            </a:lvl7pPr>
            <a:lvl8pPr marL="5130397" indent="0">
              <a:buNone/>
              <a:defRPr sz="2565" b="1"/>
            </a:lvl8pPr>
            <a:lvl9pPr marL="5863312" indent="0">
              <a:buNone/>
              <a:defRPr sz="2565" b="1"/>
            </a:lvl9pPr>
          </a:lstStyle>
          <a:p>
            <a:pPr lvl="0"/>
            <a:r>
              <a:rPr lang="ja-JP" altLang="en-US"/>
              <a:t>マスター テキストの書式設定</a:t>
            </a:r>
          </a:p>
        </p:txBody>
      </p:sp>
      <p:sp>
        <p:nvSpPr>
          <p:cNvPr id="6" name="Content Placeholder 5"/>
          <p:cNvSpPr>
            <a:spLocks noGrp="1"/>
          </p:cNvSpPr>
          <p:nvPr>
            <p:ph sz="quarter" idx="4"/>
          </p:nvPr>
        </p:nvSpPr>
        <p:spPr>
          <a:xfrm>
            <a:off x="5014916" y="2505076"/>
            <a:ext cx="4211340" cy="368458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endParaRPr lang="ja-JP"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ja-JP" altLang="en-US">
              <a:solidFill>
                <a:prstClr val="black">
                  <a:tint val="75000"/>
                </a:prstClr>
              </a:solidFill>
            </a:endParaRPr>
          </a:p>
        </p:txBody>
      </p:sp>
      <p:sp>
        <p:nvSpPr>
          <p:cNvPr id="9" name="Slide Number Placeholder 8"/>
          <p:cNvSpPr>
            <a:spLocks noGrp="1"/>
          </p:cNvSpPr>
          <p:nvPr>
            <p:ph type="sldNum" sz="quarter" idx="12"/>
          </p:nvPr>
        </p:nvSpPr>
        <p:spPr/>
        <p:txBody>
          <a:bodyPr/>
          <a:lstStyle/>
          <a:p>
            <a:pPr defTabSz="1445240"/>
            <a:fld id="{048AE222-A27C-4C1B-A638-6BCA7D71312E}" type="slidenum">
              <a:rPr lang="ja-JP" altLang="en-US" smtClean="0">
                <a:solidFill>
                  <a:prstClr val="black"/>
                </a:solidFill>
              </a:rPr>
              <a:pPr defTabSz="1445240"/>
              <a:t>‹#›</a:t>
            </a:fld>
            <a:endParaRPr lang="ja-JP" altLang="en-US">
              <a:solidFill>
                <a:prstClr val="black"/>
              </a:solidFill>
            </a:endParaRPr>
          </a:p>
        </p:txBody>
      </p:sp>
    </p:spTree>
    <p:extLst>
      <p:ext uri="{BB962C8B-B14F-4D97-AF65-F5344CB8AC3E}">
        <p14:creationId xmlns:p14="http://schemas.microsoft.com/office/powerpoint/2010/main" val="15917580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81043" y="3"/>
            <a:ext cx="8543925" cy="421256"/>
          </a:xfrm>
        </p:spPr>
        <p:txBody>
          <a:bodyPr>
            <a:normAutofit/>
          </a:bodyPr>
          <a:lstStyle>
            <a:lvl1pPr algn="ctr">
              <a:defRPr sz="3207">
                <a:latin typeface="ＤＨＰ特太ゴシック体" panose="020B0500000000000000" pitchFamily="50" charset="-128"/>
                <a:ea typeface="ＤＨＰ特太ゴシック体" panose="020B0500000000000000" pitchFamily="50" charset="-128"/>
              </a:defRPr>
            </a:lvl1pPr>
          </a:lstStyle>
          <a:p>
            <a:r>
              <a:rPr lang="ja-JP" altLang="en-US"/>
              <a:t>マスター タイトルの書式設定</a:t>
            </a:r>
            <a:endParaRPr lang="en-US"/>
          </a:p>
        </p:txBody>
      </p:sp>
      <p:cxnSp>
        <p:nvCxnSpPr>
          <p:cNvPr id="7" name="直線コネクタ 6"/>
          <p:cNvCxnSpPr/>
          <p:nvPr/>
        </p:nvCxnSpPr>
        <p:spPr>
          <a:xfrm>
            <a:off x="1" y="388372"/>
            <a:ext cx="9906000" cy="0"/>
          </a:xfrm>
          <a:prstGeom prst="line">
            <a:avLst/>
          </a:prstGeom>
          <a:ln w="63500" cmpd="thickThin">
            <a:solidFill>
              <a:schemeClr val="accent2"/>
            </a:solidFill>
          </a:ln>
        </p:spPr>
        <p:style>
          <a:lnRef idx="1">
            <a:schemeClr val="accent1"/>
          </a:lnRef>
          <a:fillRef idx="0">
            <a:schemeClr val="accent1"/>
          </a:fillRef>
          <a:effectRef idx="0">
            <a:schemeClr val="accent1"/>
          </a:effectRef>
          <a:fontRef idx="minor">
            <a:schemeClr val="tx1"/>
          </a:fontRef>
        </p:style>
      </p:cxnSp>
      <p:sp>
        <p:nvSpPr>
          <p:cNvPr id="9" name="日付プレースホルダー 8"/>
          <p:cNvSpPr>
            <a:spLocks noGrp="1"/>
          </p:cNvSpPr>
          <p:nvPr>
            <p:ph type="dt" sz="half" idx="10"/>
          </p:nvPr>
        </p:nvSpPr>
        <p:spPr>
          <a:xfrm>
            <a:off x="0" y="-9575"/>
            <a:ext cx="2228850" cy="365125"/>
          </a:xfrm>
        </p:spPr>
        <p:txBody>
          <a:bodyPr/>
          <a:lstStyle>
            <a:lvl1pPr>
              <a:defRPr sz="1443"/>
            </a:lvl1pPr>
          </a:lstStyle>
          <a:p>
            <a:endParaRPr lang="ja-JP" altLang="en-US">
              <a:solidFill>
                <a:prstClr val="black">
                  <a:tint val="75000"/>
                </a:prstClr>
              </a:solidFill>
            </a:endParaRPr>
          </a:p>
        </p:txBody>
      </p:sp>
      <p:sp>
        <p:nvSpPr>
          <p:cNvPr id="11" name="スライド番号プレースホルダー 10"/>
          <p:cNvSpPr>
            <a:spLocks noGrp="1"/>
          </p:cNvSpPr>
          <p:nvPr>
            <p:ph type="sldNum" sz="quarter" idx="12"/>
          </p:nvPr>
        </p:nvSpPr>
        <p:spPr>
          <a:xfrm>
            <a:off x="7677152" y="6492882"/>
            <a:ext cx="2228850" cy="365125"/>
          </a:xfrm>
        </p:spPr>
        <p:txBody>
          <a:bodyPr/>
          <a:lstStyle>
            <a:lvl1pPr>
              <a:defRPr sz="2245">
                <a:solidFill>
                  <a:schemeClr val="tx1"/>
                </a:solidFill>
                <a:latin typeface="Arial" panose="020B0604020202020204" pitchFamily="34" charset="0"/>
                <a:cs typeface="Arial" panose="020B0604020202020204" pitchFamily="34" charset="0"/>
              </a:defRPr>
            </a:lvl1pPr>
          </a:lstStyle>
          <a:p>
            <a:fld id="{048AE222-A27C-4C1B-A638-6BCA7D71312E}" type="slidenum">
              <a:rPr lang="ja-JP" altLang="en-US" smtClean="0">
                <a:solidFill>
                  <a:prstClr val="black"/>
                </a:solidFill>
              </a:rPr>
              <a:pPr/>
              <a:t>‹#›</a:t>
            </a:fld>
            <a:endParaRPr lang="ja-JP" altLang="en-US">
              <a:solidFill>
                <a:prstClr val="black"/>
              </a:solidFill>
            </a:endParaRPr>
          </a:p>
        </p:txBody>
      </p:sp>
      <p:cxnSp>
        <p:nvCxnSpPr>
          <p:cNvPr id="6" name="直線コネクタ 7"/>
          <p:cNvCxnSpPr>
            <a:cxnSpLocks noChangeShapeType="1"/>
          </p:cNvCxnSpPr>
          <p:nvPr userDrawn="1"/>
        </p:nvCxnSpPr>
        <p:spPr bwMode="auto">
          <a:xfrm>
            <a:off x="5" y="460167"/>
            <a:ext cx="9905891" cy="0"/>
          </a:xfrm>
          <a:prstGeom prst="line">
            <a:avLst/>
          </a:prstGeom>
          <a:noFill/>
          <a:ln w="57150" cmpd="thinThick" algn="ctr">
            <a:solidFill>
              <a:srgbClr val="FF9966"/>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9284200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defTabSz="1445240"/>
            <a:endParaRPr lang="ja-JP" altLang="en-US" sz="2845">
              <a:solidFill>
                <a:prstClr val="black"/>
              </a:solidFill>
            </a:endParaRPr>
          </a:p>
        </p:txBody>
      </p:sp>
      <p:sp>
        <p:nvSpPr>
          <p:cNvPr id="3" name="Footer Placeholder 2"/>
          <p:cNvSpPr>
            <a:spLocks noGrp="1"/>
          </p:cNvSpPr>
          <p:nvPr>
            <p:ph type="ftr" sz="quarter" idx="11"/>
          </p:nvPr>
        </p:nvSpPr>
        <p:spPr/>
        <p:txBody>
          <a:bodyPr/>
          <a:lstStyle/>
          <a:p>
            <a:pPr defTabSz="1445240"/>
            <a:endParaRPr lang="ja-JP" altLang="en-US" sz="2845">
              <a:solidFill>
                <a:prstClr val="black"/>
              </a:solidFill>
            </a:endParaRPr>
          </a:p>
        </p:txBody>
      </p:sp>
      <p:sp>
        <p:nvSpPr>
          <p:cNvPr id="4" name="Slide Number Placeholder 3"/>
          <p:cNvSpPr>
            <a:spLocks noGrp="1"/>
          </p:cNvSpPr>
          <p:nvPr>
            <p:ph type="sldNum" sz="quarter" idx="12"/>
          </p:nvPr>
        </p:nvSpPr>
        <p:spPr/>
        <p:txBody>
          <a:bodyPr/>
          <a:lstStyle/>
          <a:p>
            <a:fld id="{048AE222-A27C-4C1B-A638-6BCA7D71312E}"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23942535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32" y="457205"/>
            <a:ext cx="3194944" cy="1600201"/>
          </a:xfrm>
        </p:spPr>
        <p:txBody>
          <a:bodyPr anchor="b"/>
          <a:lstStyle>
            <a:lvl1pPr>
              <a:defRPr sz="5129"/>
            </a:lvl1pPr>
          </a:lstStyle>
          <a:p>
            <a:r>
              <a:rPr lang="ja-JP" altLang="en-US"/>
              <a:t>マスター タイトルの書式設定</a:t>
            </a:r>
            <a:endParaRPr lang="en-US"/>
          </a:p>
        </p:txBody>
      </p:sp>
      <p:sp>
        <p:nvSpPr>
          <p:cNvPr id="3" name="Content Placeholder 2"/>
          <p:cNvSpPr>
            <a:spLocks noGrp="1"/>
          </p:cNvSpPr>
          <p:nvPr>
            <p:ph idx="1"/>
          </p:nvPr>
        </p:nvSpPr>
        <p:spPr>
          <a:xfrm>
            <a:off x="4211344" y="987429"/>
            <a:ext cx="5014914" cy="4873626"/>
          </a:xfrm>
          <a:prstGeom prst="rect">
            <a:avLst/>
          </a:prstGeom>
        </p:spPr>
        <p:txBody>
          <a:bodyPr/>
          <a:lstStyle>
            <a:lvl1pPr>
              <a:defRPr sz="5129"/>
            </a:lvl1pPr>
            <a:lvl2pPr>
              <a:defRPr sz="4488"/>
            </a:lvl2pPr>
            <a:lvl3pPr>
              <a:defRPr sz="3846"/>
            </a:lvl3pPr>
            <a:lvl4pPr>
              <a:defRPr sz="3207"/>
            </a:lvl4pPr>
            <a:lvl5pPr>
              <a:defRPr sz="3207"/>
            </a:lvl5pPr>
            <a:lvl6pPr>
              <a:defRPr sz="3207"/>
            </a:lvl6pPr>
            <a:lvl7pPr>
              <a:defRPr sz="3207"/>
            </a:lvl7pPr>
            <a:lvl8pPr>
              <a:defRPr sz="3207"/>
            </a:lvl8pPr>
            <a:lvl9pPr>
              <a:defRPr sz="320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32" y="2057401"/>
            <a:ext cx="3194944" cy="3811589"/>
          </a:xfrm>
          <a:prstGeom prst="rect">
            <a:avLst/>
          </a:prstGeom>
        </p:spPr>
        <p:txBody>
          <a:bodyPr/>
          <a:lstStyle>
            <a:lvl1pPr marL="0" indent="0">
              <a:buNone/>
              <a:defRPr sz="2565"/>
            </a:lvl1pPr>
            <a:lvl2pPr marL="732913" indent="0">
              <a:buNone/>
              <a:defRPr sz="2245"/>
            </a:lvl2pPr>
            <a:lvl3pPr marL="1465827" indent="0">
              <a:buNone/>
              <a:defRPr sz="1925"/>
            </a:lvl3pPr>
            <a:lvl4pPr marL="2198743" indent="0">
              <a:buNone/>
              <a:defRPr sz="1603"/>
            </a:lvl4pPr>
            <a:lvl5pPr marL="2931655" indent="0">
              <a:buNone/>
              <a:defRPr sz="1603"/>
            </a:lvl5pPr>
            <a:lvl6pPr marL="3664569" indent="0">
              <a:buNone/>
              <a:defRPr sz="1603"/>
            </a:lvl6pPr>
            <a:lvl7pPr marL="4397483" indent="0">
              <a:buNone/>
              <a:defRPr sz="1603"/>
            </a:lvl7pPr>
            <a:lvl8pPr marL="5130397" indent="0">
              <a:buNone/>
              <a:defRPr sz="1603"/>
            </a:lvl8pPr>
            <a:lvl9pPr marL="5863312" indent="0">
              <a:buNone/>
              <a:defRPr sz="160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pPr defTabSz="1445240"/>
            <a:fld id="{048AE222-A27C-4C1B-A638-6BCA7D71312E}" type="slidenum">
              <a:rPr lang="ja-JP" altLang="en-US" smtClean="0">
                <a:solidFill>
                  <a:prstClr val="black"/>
                </a:solidFill>
              </a:rPr>
              <a:pPr defTabSz="1445240"/>
              <a:t>‹#›</a:t>
            </a:fld>
            <a:endParaRPr lang="ja-JP" altLang="en-US">
              <a:solidFill>
                <a:prstClr val="black"/>
              </a:solidFill>
            </a:endParaRPr>
          </a:p>
        </p:txBody>
      </p:sp>
    </p:spTree>
    <p:extLst>
      <p:ext uri="{BB962C8B-B14F-4D97-AF65-F5344CB8AC3E}">
        <p14:creationId xmlns:p14="http://schemas.microsoft.com/office/powerpoint/2010/main" val="179203497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32" y="457205"/>
            <a:ext cx="3194944" cy="1600201"/>
          </a:xfrm>
        </p:spPr>
        <p:txBody>
          <a:bodyPr anchor="b"/>
          <a:lstStyle>
            <a:lvl1pPr>
              <a:defRPr sz="5129"/>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4" y="987429"/>
            <a:ext cx="5014914" cy="4873626"/>
          </a:xfrm>
          <a:prstGeom prst="rect">
            <a:avLst/>
          </a:prstGeom>
        </p:spPr>
        <p:txBody>
          <a:bodyPr anchor="t"/>
          <a:lstStyle>
            <a:lvl1pPr marL="0" indent="0">
              <a:buNone/>
              <a:defRPr sz="5129"/>
            </a:lvl1pPr>
            <a:lvl2pPr marL="732913" indent="0">
              <a:buNone/>
              <a:defRPr sz="4488"/>
            </a:lvl2pPr>
            <a:lvl3pPr marL="1465827" indent="0">
              <a:buNone/>
              <a:defRPr sz="3846"/>
            </a:lvl3pPr>
            <a:lvl4pPr marL="2198743" indent="0">
              <a:buNone/>
              <a:defRPr sz="3207"/>
            </a:lvl4pPr>
            <a:lvl5pPr marL="2931655" indent="0">
              <a:buNone/>
              <a:defRPr sz="3207"/>
            </a:lvl5pPr>
            <a:lvl6pPr marL="3664569" indent="0">
              <a:buNone/>
              <a:defRPr sz="3207"/>
            </a:lvl6pPr>
            <a:lvl7pPr marL="4397483" indent="0">
              <a:buNone/>
              <a:defRPr sz="3207"/>
            </a:lvl7pPr>
            <a:lvl8pPr marL="5130397" indent="0">
              <a:buNone/>
              <a:defRPr sz="3207"/>
            </a:lvl8pPr>
            <a:lvl9pPr marL="5863312" indent="0">
              <a:buNone/>
              <a:defRPr sz="3207"/>
            </a:lvl9pPr>
          </a:lstStyle>
          <a:p>
            <a:r>
              <a:rPr lang="ja-JP" altLang="en-US"/>
              <a:t>図を追加</a:t>
            </a:r>
            <a:endParaRPr lang="en-US"/>
          </a:p>
        </p:txBody>
      </p:sp>
      <p:sp>
        <p:nvSpPr>
          <p:cNvPr id="4" name="Text Placeholder 3"/>
          <p:cNvSpPr>
            <a:spLocks noGrp="1"/>
          </p:cNvSpPr>
          <p:nvPr>
            <p:ph type="body" sz="half" idx="2"/>
          </p:nvPr>
        </p:nvSpPr>
        <p:spPr>
          <a:xfrm>
            <a:off x="682332" y="2057401"/>
            <a:ext cx="3194944" cy="3811589"/>
          </a:xfrm>
          <a:prstGeom prst="rect">
            <a:avLst/>
          </a:prstGeom>
        </p:spPr>
        <p:txBody>
          <a:bodyPr/>
          <a:lstStyle>
            <a:lvl1pPr marL="0" indent="0">
              <a:buNone/>
              <a:defRPr sz="2565"/>
            </a:lvl1pPr>
            <a:lvl2pPr marL="732913" indent="0">
              <a:buNone/>
              <a:defRPr sz="2245"/>
            </a:lvl2pPr>
            <a:lvl3pPr marL="1465827" indent="0">
              <a:buNone/>
              <a:defRPr sz="1925"/>
            </a:lvl3pPr>
            <a:lvl4pPr marL="2198743" indent="0">
              <a:buNone/>
              <a:defRPr sz="1603"/>
            </a:lvl4pPr>
            <a:lvl5pPr marL="2931655" indent="0">
              <a:buNone/>
              <a:defRPr sz="1603"/>
            </a:lvl5pPr>
            <a:lvl6pPr marL="3664569" indent="0">
              <a:buNone/>
              <a:defRPr sz="1603"/>
            </a:lvl6pPr>
            <a:lvl7pPr marL="4397483" indent="0">
              <a:buNone/>
              <a:defRPr sz="1603"/>
            </a:lvl7pPr>
            <a:lvl8pPr marL="5130397" indent="0">
              <a:buNone/>
              <a:defRPr sz="1603"/>
            </a:lvl8pPr>
            <a:lvl9pPr marL="5863312" indent="0">
              <a:buNone/>
              <a:defRPr sz="160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pPr defTabSz="1445240"/>
            <a:fld id="{048AE222-A27C-4C1B-A638-6BCA7D71312E}" type="slidenum">
              <a:rPr lang="ja-JP" altLang="en-US" smtClean="0">
                <a:solidFill>
                  <a:prstClr val="black"/>
                </a:solidFill>
              </a:rPr>
              <a:pPr defTabSz="1445240"/>
              <a:t>‹#›</a:t>
            </a:fld>
            <a:endParaRPr lang="ja-JP" altLang="en-US">
              <a:solidFill>
                <a:prstClr val="black"/>
              </a:solidFill>
            </a:endParaRPr>
          </a:p>
        </p:txBody>
      </p:sp>
    </p:spTree>
    <p:extLst>
      <p:ext uri="{BB962C8B-B14F-4D97-AF65-F5344CB8AC3E}">
        <p14:creationId xmlns:p14="http://schemas.microsoft.com/office/powerpoint/2010/main" val="302475663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43" y="1825625"/>
            <a:ext cx="8543925" cy="4351338"/>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1445240"/>
            <a:fld id="{048AE222-A27C-4C1B-A638-6BCA7D71312E}" type="slidenum">
              <a:rPr lang="ja-JP" altLang="en-US" smtClean="0">
                <a:solidFill>
                  <a:prstClr val="black"/>
                </a:solidFill>
              </a:rPr>
              <a:pPr defTabSz="1445240"/>
              <a:t>‹#›</a:t>
            </a:fld>
            <a:endParaRPr lang="ja-JP" altLang="en-US">
              <a:solidFill>
                <a:prstClr val="black"/>
              </a:solidFill>
            </a:endParaRPr>
          </a:p>
        </p:txBody>
      </p:sp>
    </p:spTree>
    <p:extLst>
      <p:ext uri="{BB962C8B-B14F-4D97-AF65-F5344CB8AC3E}">
        <p14:creationId xmlns:p14="http://schemas.microsoft.com/office/powerpoint/2010/main" val="12598321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4" y="365126"/>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42" y="365126"/>
            <a:ext cx="6284119" cy="5811838"/>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1445240"/>
            <a:fld id="{048AE222-A27C-4C1B-A638-6BCA7D71312E}" type="slidenum">
              <a:rPr lang="ja-JP" altLang="en-US" smtClean="0">
                <a:solidFill>
                  <a:prstClr val="black"/>
                </a:solidFill>
              </a:rPr>
              <a:pPr defTabSz="1445240"/>
              <a:t>‹#›</a:t>
            </a:fld>
            <a:endParaRPr lang="ja-JP" altLang="en-US">
              <a:solidFill>
                <a:prstClr val="black"/>
              </a:solidFill>
            </a:endParaRPr>
          </a:p>
        </p:txBody>
      </p:sp>
    </p:spTree>
    <p:extLst>
      <p:ext uri="{BB962C8B-B14F-4D97-AF65-F5344CB8AC3E}">
        <p14:creationId xmlns:p14="http://schemas.microsoft.com/office/powerpoint/2010/main" val="76994407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ー 5"/>
          <p:cNvSpPr>
            <a:spLocks noGrp="1"/>
          </p:cNvSpPr>
          <p:nvPr>
            <p:ph type="sldNum" sz="quarter" idx="12"/>
          </p:nvPr>
        </p:nvSpPr>
        <p:spPr/>
        <p:txBody>
          <a:bodyPr/>
          <a:lstStyle>
            <a:lvl1pPr>
              <a:defRPr/>
            </a:lvl1pPr>
          </a:lstStyle>
          <a:p>
            <a:pPr>
              <a:defRPr/>
            </a:pPr>
            <a:fld id="{A68729F1-F860-4A05-A9C4-C4952041AA20}" type="slidenum">
              <a:rPr lang="ja-JP" altLang="en-US">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4241778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81041" y="2"/>
            <a:ext cx="8543925" cy="421257"/>
          </a:xfrm>
        </p:spPr>
        <p:txBody>
          <a:bodyPr>
            <a:normAutofit/>
          </a:bodyPr>
          <a:lstStyle>
            <a:lvl1pPr algn="ctr">
              <a:defRPr sz="2000" b="1">
                <a:latin typeface="Meiryo UI" panose="020B0604030504040204" pitchFamily="50" charset="-128"/>
                <a:ea typeface="Meiryo UI" panose="020B0604030504040204" pitchFamily="50" charset="-128"/>
              </a:defRPr>
            </a:lvl1pPr>
          </a:lstStyle>
          <a:p>
            <a:r>
              <a:rPr lang="ja-JP" altLang="en-US"/>
              <a:t>マスター タイトルの書式設定</a:t>
            </a:r>
            <a:endParaRPr lang="en-US"/>
          </a:p>
        </p:txBody>
      </p:sp>
      <p:sp>
        <p:nvSpPr>
          <p:cNvPr id="9" name="日付プレースホルダー 8"/>
          <p:cNvSpPr>
            <a:spLocks noGrp="1"/>
          </p:cNvSpPr>
          <p:nvPr>
            <p:ph type="dt" sz="half" idx="10"/>
          </p:nvPr>
        </p:nvSpPr>
        <p:spPr>
          <a:xfrm>
            <a:off x="0" y="-9576"/>
            <a:ext cx="2228850" cy="365125"/>
          </a:xfrm>
        </p:spPr>
        <p:txBody>
          <a:bodyPr/>
          <a:lstStyle>
            <a:lvl1pPr>
              <a:defRPr sz="892"/>
            </a:lvl1pPr>
          </a:lstStyle>
          <a:p>
            <a:endParaRPr lang="ja-JP" altLang="en-US">
              <a:solidFill>
                <a:prstClr val="black">
                  <a:tint val="75000"/>
                </a:prstClr>
              </a:solidFill>
            </a:endParaRPr>
          </a:p>
        </p:txBody>
      </p:sp>
      <p:sp>
        <p:nvSpPr>
          <p:cNvPr id="11" name="スライド番号プレースホルダー 10"/>
          <p:cNvSpPr>
            <a:spLocks noGrp="1"/>
          </p:cNvSpPr>
          <p:nvPr>
            <p:ph type="sldNum" sz="quarter" idx="12"/>
          </p:nvPr>
        </p:nvSpPr>
        <p:spPr>
          <a:xfrm>
            <a:off x="7677151" y="6492877"/>
            <a:ext cx="2228850" cy="365125"/>
          </a:xfrm>
        </p:spPr>
        <p:txBody>
          <a:bodyPr/>
          <a:lstStyle>
            <a:lvl1pPr>
              <a:defRPr sz="1386">
                <a:solidFill>
                  <a:schemeClr val="tx1"/>
                </a:solidFill>
                <a:latin typeface="Arial" panose="020B0604020202020204" pitchFamily="34" charset="0"/>
                <a:cs typeface="Arial" panose="020B0604020202020204" pitchFamily="34" charset="0"/>
              </a:defRPr>
            </a:lvl1pPr>
          </a:lstStyle>
          <a:p>
            <a:fld id="{048AE222-A27C-4C1B-A638-6BCA7D71312E}"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149699935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userDrawn="1">
  <p:cSld name="3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2855"/>
            <a:ext cx="8915400" cy="454062"/>
          </a:xfrm>
        </p:spPr>
        <p:txBody>
          <a:bodyPr>
            <a:noAutofit/>
          </a:bodyPr>
          <a:lstStyle>
            <a:lvl1pPr>
              <a:defRPr sz="3846">
                <a:latin typeface="HGP創英角ｺﾞｼｯｸUB" panose="020B0900000000000000" pitchFamily="50" charset="-128"/>
                <a:ea typeface="HGP創英角ｺﾞｼｯｸUB" panose="020B0900000000000000" pitchFamily="50" charset="-128"/>
              </a:defRPr>
            </a:lvl1pPr>
          </a:lstStyle>
          <a:p>
            <a:r>
              <a:rPr kumimoji="1" lang="ja-JP" altLang="en-US"/>
              <a:t>マスタ タイトルの書式設定</a:t>
            </a:r>
          </a:p>
        </p:txBody>
      </p:sp>
      <p:sp>
        <p:nvSpPr>
          <p:cNvPr id="7" name="正方形/長方形 6"/>
          <p:cNvSpPr/>
          <p:nvPr userDrawn="1"/>
        </p:nvSpPr>
        <p:spPr>
          <a:xfrm>
            <a:off x="108014" y="476673"/>
            <a:ext cx="9669525" cy="72008"/>
          </a:xfrm>
          <a:prstGeom prst="rect">
            <a:avLst/>
          </a:prstGeom>
          <a:solidFill>
            <a:schemeClr val="accent6">
              <a:lumMod val="75000"/>
            </a:schemeClr>
          </a:solidFill>
          <a:effectLst/>
        </p:spPr>
        <p:style>
          <a:lnRef idx="0">
            <a:schemeClr val="accent6"/>
          </a:lnRef>
          <a:fillRef idx="3">
            <a:schemeClr val="accent6"/>
          </a:fillRef>
          <a:effectRef idx="3">
            <a:schemeClr val="accent6"/>
          </a:effectRef>
          <a:fontRef idx="minor">
            <a:schemeClr val="lt1"/>
          </a:fontRef>
        </p:style>
        <p:txBody>
          <a:bodyPr anchor="ctr"/>
          <a:lstStyle>
            <a:defPPr>
              <a:defRPr lang="ja-JP"/>
            </a:defPPr>
            <a:lvl1pPr algn="l" rtl="0" fontAlgn="base">
              <a:spcBef>
                <a:spcPct val="0"/>
              </a:spcBef>
              <a:spcAft>
                <a:spcPct val="0"/>
              </a:spcAft>
              <a:defRPr kumimoji="1" sz="2000" kern="1200">
                <a:solidFill>
                  <a:schemeClr val="lt1"/>
                </a:solidFill>
                <a:latin typeface="+mn-lt"/>
                <a:ea typeface="+mn-ea"/>
                <a:cs typeface="+mn-cs"/>
              </a:defRPr>
            </a:lvl1pPr>
            <a:lvl2pPr marL="457200" algn="l" rtl="0" fontAlgn="base">
              <a:spcBef>
                <a:spcPct val="0"/>
              </a:spcBef>
              <a:spcAft>
                <a:spcPct val="0"/>
              </a:spcAft>
              <a:defRPr kumimoji="1" sz="2000" kern="1200">
                <a:solidFill>
                  <a:schemeClr val="lt1"/>
                </a:solidFill>
                <a:latin typeface="+mn-lt"/>
                <a:ea typeface="+mn-ea"/>
                <a:cs typeface="+mn-cs"/>
              </a:defRPr>
            </a:lvl2pPr>
            <a:lvl3pPr marL="914400" algn="l" rtl="0" fontAlgn="base">
              <a:spcBef>
                <a:spcPct val="0"/>
              </a:spcBef>
              <a:spcAft>
                <a:spcPct val="0"/>
              </a:spcAft>
              <a:defRPr kumimoji="1" sz="2000" kern="1200">
                <a:solidFill>
                  <a:schemeClr val="lt1"/>
                </a:solidFill>
                <a:latin typeface="+mn-lt"/>
                <a:ea typeface="+mn-ea"/>
                <a:cs typeface="+mn-cs"/>
              </a:defRPr>
            </a:lvl3pPr>
            <a:lvl4pPr marL="1371600" algn="l" rtl="0" fontAlgn="base">
              <a:spcBef>
                <a:spcPct val="0"/>
              </a:spcBef>
              <a:spcAft>
                <a:spcPct val="0"/>
              </a:spcAft>
              <a:defRPr kumimoji="1" sz="2000" kern="1200">
                <a:solidFill>
                  <a:schemeClr val="lt1"/>
                </a:solidFill>
                <a:latin typeface="+mn-lt"/>
                <a:ea typeface="+mn-ea"/>
                <a:cs typeface="+mn-cs"/>
              </a:defRPr>
            </a:lvl4pPr>
            <a:lvl5pPr marL="1828800" algn="l" rtl="0" fontAlgn="base">
              <a:spcBef>
                <a:spcPct val="0"/>
              </a:spcBef>
              <a:spcAft>
                <a:spcPct val="0"/>
              </a:spcAft>
              <a:defRPr kumimoji="1" sz="2000" kern="1200">
                <a:solidFill>
                  <a:schemeClr val="lt1"/>
                </a:solidFill>
                <a:latin typeface="+mn-lt"/>
                <a:ea typeface="+mn-ea"/>
                <a:cs typeface="+mn-cs"/>
              </a:defRPr>
            </a:lvl5pPr>
            <a:lvl6pPr marL="2286000" algn="l" defTabSz="914400" rtl="0" eaLnBrk="1" latinLnBrk="0" hangingPunct="1">
              <a:defRPr kumimoji="1" sz="2000" kern="1200">
                <a:solidFill>
                  <a:schemeClr val="lt1"/>
                </a:solidFill>
                <a:latin typeface="+mn-lt"/>
                <a:ea typeface="+mn-ea"/>
                <a:cs typeface="+mn-cs"/>
              </a:defRPr>
            </a:lvl6pPr>
            <a:lvl7pPr marL="2743200" algn="l" defTabSz="914400" rtl="0" eaLnBrk="1" latinLnBrk="0" hangingPunct="1">
              <a:defRPr kumimoji="1" sz="2000" kern="1200">
                <a:solidFill>
                  <a:schemeClr val="lt1"/>
                </a:solidFill>
                <a:latin typeface="+mn-lt"/>
                <a:ea typeface="+mn-ea"/>
                <a:cs typeface="+mn-cs"/>
              </a:defRPr>
            </a:lvl7pPr>
            <a:lvl8pPr marL="3200400" algn="l" defTabSz="914400" rtl="0" eaLnBrk="1" latinLnBrk="0" hangingPunct="1">
              <a:defRPr kumimoji="1" sz="2000" kern="1200">
                <a:solidFill>
                  <a:schemeClr val="lt1"/>
                </a:solidFill>
                <a:latin typeface="+mn-lt"/>
                <a:ea typeface="+mn-ea"/>
                <a:cs typeface="+mn-cs"/>
              </a:defRPr>
            </a:lvl8pPr>
            <a:lvl9pPr marL="3657600" algn="l" defTabSz="914400" rtl="0" eaLnBrk="1" latinLnBrk="0" hangingPunct="1">
              <a:defRPr kumimoji="1" sz="2000" kern="1200">
                <a:solidFill>
                  <a:schemeClr val="lt1"/>
                </a:solidFill>
                <a:latin typeface="+mn-lt"/>
                <a:ea typeface="+mn-ea"/>
                <a:cs typeface="+mn-cs"/>
              </a:defRPr>
            </a:lvl9pPr>
          </a:lstStyle>
          <a:p>
            <a:pPr algn="ctr">
              <a:defRPr/>
            </a:pPr>
            <a:endParaRPr lang="ja-JP" altLang="en-US" sz="3207">
              <a:solidFill>
                <a:prstClr val="white"/>
              </a:solidFill>
            </a:endParaRPr>
          </a:p>
        </p:txBody>
      </p:sp>
    </p:spTree>
    <p:extLst>
      <p:ext uri="{BB962C8B-B14F-4D97-AF65-F5344CB8AC3E}">
        <p14:creationId xmlns:p14="http://schemas.microsoft.com/office/powerpoint/2010/main" val="54414368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6"/>
          <p:cNvSpPr>
            <a:spLocks noGrp="1"/>
          </p:cNvSpPr>
          <p:nvPr>
            <p:ph type="sldNum" sz="quarter" idx="7"/>
          </p:nvPr>
        </p:nvSpPr>
        <p:spPr>
          <a:xfrm>
            <a:off x="7132320" y="6377948"/>
            <a:ext cx="2278380" cy="257285"/>
          </a:xfrm>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val="122961306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1" y="1122364"/>
            <a:ext cx="8420100" cy="2387600"/>
          </a:xfrm>
        </p:spPr>
        <p:txBody>
          <a:bodyPr anchor="b"/>
          <a:lstStyle>
            <a:lvl1pPr algn="ctr">
              <a:defRPr sz="9752"/>
            </a:lvl1pPr>
          </a:lstStyle>
          <a:p>
            <a:r>
              <a:rPr lang="ja-JP" altLang="en-US"/>
              <a:t>マスター タイトルの書式設定</a:t>
            </a:r>
            <a:endParaRPr lang="en-US"/>
          </a:p>
        </p:txBody>
      </p:sp>
      <p:sp>
        <p:nvSpPr>
          <p:cNvPr id="3" name="Subtitle 2"/>
          <p:cNvSpPr>
            <a:spLocks noGrp="1"/>
          </p:cNvSpPr>
          <p:nvPr>
            <p:ph type="subTitle" idx="1"/>
          </p:nvPr>
        </p:nvSpPr>
        <p:spPr>
          <a:xfrm>
            <a:off x="1238251" y="3602038"/>
            <a:ext cx="7429500" cy="1655762"/>
          </a:xfrm>
          <a:prstGeom prst="rect">
            <a:avLst/>
          </a:prstGeom>
        </p:spPr>
        <p:txBody>
          <a:bodyPr/>
          <a:lstStyle>
            <a:lvl1pPr marL="0" indent="0" algn="ctr">
              <a:buNone/>
              <a:defRPr sz="3900"/>
            </a:lvl1pPr>
            <a:lvl2pPr marL="743169" indent="0" algn="ctr">
              <a:buNone/>
              <a:defRPr sz="3252"/>
            </a:lvl2pPr>
            <a:lvl3pPr marL="1486338" indent="0" algn="ctr">
              <a:buNone/>
              <a:defRPr sz="2927"/>
            </a:lvl3pPr>
            <a:lvl4pPr marL="2229510" indent="0" algn="ctr">
              <a:buNone/>
              <a:defRPr sz="2601"/>
            </a:lvl4pPr>
            <a:lvl5pPr marL="2972678" indent="0" algn="ctr">
              <a:buNone/>
              <a:defRPr sz="2601"/>
            </a:lvl5pPr>
            <a:lvl6pPr marL="3715848" indent="0" algn="ctr">
              <a:buNone/>
              <a:defRPr sz="2601"/>
            </a:lvl6pPr>
            <a:lvl7pPr marL="4459017" indent="0" algn="ctr">
              <a:buNone/>
              <a:defRPr sz="2601"/>
            </a:lvl7pPr>
            <a:lvl8pPr marL="5202187" indent="0" algn="ctr">
              <a:buNone/>
              <a:defRPr sz="2601"/>
            </a:lvl8pPr>
            <a:lvl9pPr marL="5945358" indent="0" algn="ctr">
              <a:buNone/>
              <a:defRPr sz="2601"/>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pPr defTabSz="1465463"/>
            <a:endParaRPr lang="ja-JP" altLang="en-US" sz="2885">
              <a:solidFill>
                <a:prstClr val="black"/>
              </a:solidFill>
            </a:endParaRPr>
          </a:p>
        </p:txBody>
      </p:sp>
      <p:sp>
        <p:nvSpPr>
          <p:cNvPr id="5" name="Footer Placeholder 4"/>
          <p:cNvSpPr>
            <a:spLocks noGrp="1"/>
          </p:cNvSpPr>
          <p:nvPr>
            <p:ph type="ftr" sz="quarter" idx="11"/>
          </p:nvPr>
        </p:nvSpPr>
        <p:spPr/>
        <p:txBody>
          <a:bodyPr/>
          <a:lstStyle/>
          <a:p>
            <a:pPr defTabSz="1465463"/>
            <a:endParaRPr lang="ja-JP" altLang="en-US" sz="2885">
              <a:solidFill>
                <a:prstClr val="black"/>
              </a:solidFill>
            </a:endParaRPr>
          </a:p>
        </p:txBody>
      </p:sp>
      <p:sp>
        <p:nvSpPr>
          <p:cNvPr id="6" name="Slide Number Placeholder 5"/>
          <p:cNvSpPr>
            <a:spLocks noGrp="1"/>
          </p:cNvSpPr>
          <p:nvPr>
            <p:ph type="sldNum" sz="quarter" idx="12"/>
          </p:nvPr>
        </p:nvSpPr>
        <p:spPr/>
        <p:txBody>
          <a:bodyPr/>
          <a:lstStyle/>
          <a:p>
            <a:fld id="{048AE222-A27C-4C1B-A638-6BCA7D71312E}"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182604978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a:xfrm>
            <a:off x="681042" y="1825625"/>
            <a:ext cx="8543925" cy="435133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B3D41E9-DB5C-49ED-B7EB-24836E659C21}"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290153913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82" y="1709744"/>
            <a:ext cx="8543925" cy="2852737"/>
          </a:xfrm>
        </p:spPr>
        <p:txBody>
          <a:bodyPr anchor="b"/>
          <a:lstStyle>
            <a:lvl1pPr>
              <a:defRPr sz="9752"/>
            </a:lvl1pPr>
          </a:lstStyle>
          <a:p>
            <a:r>
              <a:rPr lang="ja-JP" altLang="en-US"/>
              <a:t>マスター タイトルの書式設定</a:t>
            </a:r>
            <a:endParaRPr lang="en-US"/>
          </a:p>
        </p:txBody>
      </p:sp>
      <p:sp>
        <p:nvSpPr>
          <p:cNvPr id="3" name="Text Placeholder 2"/>
          <p:cNvSpPr>
            <a:spLocks noGrp="1"/>
          </p:cNvSpPr>
          <p:nvPr>
            <p:ph type="body" idx="1"/>
          </p:nvPr>
        </p:nvSpPr>
        <p:spPr>
          <a:xfrm>
            <a:off x="675882" y="4589469"/>
            <a:ext cx="8543925" cy="1500187"/>
          </a:xfrm>
          <a:prstGeom prst="rect">
            <a:avLst/>
          </a:prstGeom>
        </p:spPr>
        <p:txBody>
          <a:bodyPr/>
          <a:lstStyle>
            <a:lvl1pPr marL="0" indent="0">
              <a:buNone/>
              <a:defRPr sz="3900">
                <a:solidFill>
                  <a:schemeClr val="tx1"/>
                </a:solidFill>
              </a:defRPr>
            </a:lvl1pPr>
            <a:lvl2pPr marL="743169" indent="0">
              <a:buNone/>
              <a:defRPr sz="3252">
                <a:solidFill>
                  <a:schemeClr val="tx1">
                    <a:tint val="75000"/>
                  </a:schemeClr>
                </a:solidFill>
              </a:defRPr>
            </a:lvl2pPr>
            <a:lvl3pPr marL="1486338" indent="0">
              <a:buNone/>
              <a:defRPr sz="2927">
                <a:solidFill>
                  <a:schemeClr val="tx1">
                    <a:tint val="75000"/>
                  </a:schemeClr>
                </a:solidFill>
              </a:defRPr>
            </a:lvl3pPr>
            <a:lvl4pPr marL="2229510" indent="0">
              <a:buNone/>
              <a:defRPr sz="2601">
                <a:solidFill>
                  <a:schemeClr val="tx1">
                    <a:tint val="75000"/>
                  </a:schemeClr>
                </a:solidFill>
              </a:defRPr>
            </a:lvl4pPr>
            <a:lvl5pPr marL="2972678" indent="0">
              <a:buNone/>
              <a:defRPr sz="2601">
                <a:solidFill>
                  <a:schemeClr val="tx1">
                    <a:tint val="75000"/>
                  </a:schemeClr>
                </a:solidFill>
              </a:defRPr>
            </a:lvl5pPr>
            <a:lvl6pPr marL="3715848" indent="0">
              <a:buNone/>
              <a:defRPr sz="2601">
                <a:solidFill>
                  <a:schemeClr val="tx1">
                    <a:tint val="75000"/>
                  </a:schemeClr>
                </a:solidFill>
              </a:defRPr>
            </a:lvl6pPr>
            <a:lvl7pPr marL="4459017" indent="0">
              <a:buNone/>
              <a:defRPr sz="2601">
                <a:solidFill>
                  <a:schemeClr val="tx1">
                    <a:tint val="75000"/>
                  </a:schemeClr>
                </a:solidFill>
              </a:defRPr>
            </a:lvl7pPr>
            <a:lvl8pPr marL="5202187" indent="0">
              <a:buNone/>
              <a:defRPr sz="2601">
                <a:solidFill>
                  <a:schemeClr val="tx1">
                    <a:tint val="75000"/>
                  </a:schemeClr>
                </a:solidFill>
              </a:defRPr>
            </a:lvl8pPr>
            <a:lvl9pPr marL="5945358" indent="0">
              <a:buNone/>
              <a:defRPr sz="2601">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1465463"/>
            <a:fld id="{048AE222-A27C-4C1B-A638-6BCA7D71312E}" type="slidenum">
              <a:rPr lang="ja-JP" altLang="en-US" smtClean="0">
                <a:solidFill>
                  <a:prstClr val="black"/>
                </a:solidFill>
              </a:rPr>
              <a:pPr defTabSz="1465463"/>
              <a:t>‹#›</a:t>
            </a:fld>
            <a:endParaRPr lang="ja-JP" altLang="en-US">
              <a:solidFill>
                <a:prstClr val="black"/>
              </a:solidFill>
            </a:endParaRPr>
          </a:p>
        </p:txBody>
      </p:sp>
    </p:spTree>
    <p:extLst>
      <p:ext uri="{BB962C8B-B14F-4D97-AF65-F5344CB8AC3E}">
        <p14:creationId xmlns:p14="http://schemas.microsoft.com/office/powerpoint/2010/main" val="278615125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9" y="1825625"/>
            <a:ext cx="4210050" cy="435133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4" y="1825625"/>
            <a:ext cx="4210050" cy="435133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pPr defTabSz="1465463"/>
            <a:fld id="{048AE222-A27C-4C1B-A638-6BCA7D71312E}" type="slidenum">
              <a:rPr lang="ja-JP" altLang="en-US" smtClean="0">
                <a:solidFill>
                  <a:prstClr val="black"/>
                </a:solidFill>
              </a:rPr>
              <a:pPr defTabSz="1465463"/>
              <a:t>‹#›</a:t>
            </a:fld>
            <a:endParaRPr lang="ja-JP" altLang="en-US">
              <a:solidFill>
                <a:prstClr val="black"/>
              </a:solidFill>
            </a:endParaRPr>
          </a:p>
        </p:txBody>
      </p:sp>
    </p:spTree>
    <p:extLst>
      <p:ext uri="{BB962C8B-B14F-4D97-AF65-F5344CB8AC3E}">
        <p14:creationId xmlns:p14="http://schemas.microsoft.com/office/powerpoint/2010/main" val="247110475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32" y="365132"/>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32" y="1681167"/>
            <a:ext cx="4190701" cy="823911"/>
          </a:xfrm>
          <a:prstGeom prst="rect">
            <a:avLst/>
          </a:prstGeom>
        </p:spPr>
        <p:txBody>
          <a:bodyPr anchor="b"/>
          <a:lstStyle>
            <a:lvl1pPr marL="0" indent="0">
              <a:buNone/>
              <a:defRPr sz="3900" b="1"/>
            </a:lvl1pPr>
            <a:lvl2pPr marL="743169" indent="0">
              <a:buNone/>
              <a:defRPr sz="3252" b="1"/>
            </a:lvl2pPr>
            <a:lvl3pPr marL="1486338" indent="0">
              <a:buNone/>
              <a:defRPr sz="2927" b="1"/>
            </a:lvl3pPr>
            <a:lvl4pPr marL="2229510" indent="0">
              <a:buNone/>
              <a:defRPr sz="2601" b="1"/>
            </a:lvl4pPr>
            <a:lvl5pPr marL="2972678" indent="0">
              <a:buNone/>
              <a:defRPr sz="2601" b="1"/>
            </a:lvl5pPr>
            <a:lvl6pPr marL="3715848" indent="0">
              <a:buNone/>
              <a:defRPr sz="2601" b="1"/>
            </a:lvl6pPr>
            <a:lvl7pPr marL="4459017" indent="0">
              <a:buNone/>
              <a:defRPr sz="2601" b="1"/>
            </a:lvl7pPr>
            <a:lvl8pPr marL="5202187" indent="0">
              <a:buNone/>
              <a:defRPr sz="2601" b="1"/>
            </a:lvl8pPr>
            <a:lvl9pPr marL="5945358" indent="0">
              <a:buNone/>
              <a:defRPr sz="2601" b="1"/>
            </a:lvl9pPr>
          </a:lstStyle>
          <a:p>
            <a:pPr lvl="0"/>
            <a:r>
              <a:rPr lang="ja-JP" altLang="en-US"/>
              <a:t>マスター テキストの書式設定</a:t>
            </a:r>
          </a:p>
        </p:txBody>
      </p:sp>
      <p:sp>
        <p:nvSpPr>
          <p:cNvPr id="4" name="Content Placeholder 3"/>
          <p:cNvSpPr>
            <a:spLocks noGrp="1"/>
          </p:cNvSpPr>
          <p:nvPr>
            <p:ph sz="half" idx="2"/>
          </p:nvPr>
        </p:nvSpPr>
        <p:spPr>
          <a:xfrm>
            <a:off x="682332" y="2505076"/>
            <a:ext cx="4190701" cy="368458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6" y="1681167"/>
            <a:ext cx="4211340" cy="823911"/>
          </a:xfrm>
          <a:prstGeom prst="rect">
            <a:avLst/>
          </a:prstGeom>
        </p:spPr>
        <p:txBody>
          <a:bodyPr anchor="b"/>
          <a:lstStyle>
            <a:lvl1pPr marL="0" indent="0">
              <a:buNone/>
              <a:defRPr sz="3900" b="1"/>
            </a:lvl1pPr>
            <a:lvl2pPr marL="743169" indent="0">
              <a:buNone/>
              <a:defRPr sz="3252" b="1"/>
            </a:lvl2pPr>
            <a:lvl3pPr marL="1486338" indent="0">
              <a:buNone/>
              <a:defRPr sz="2927" b="1"/>
            </a:lvl3pPr>
            <a:lvl4pPr marL="2229510" indent="0">
              <a:buNone/>
              <a:defRPr sz="2601" b="1"/>
            </a:lvl4pPr>
            <a:lvl5pPr marL="2972678" indent="0">
              <a:buNone/>
              <a:defRPr sz="2601" b="1"/>
            </a:lvl5pPr>
            <a:lvl6pPr marL="3715848" indent="0">
              <a:buNone/>
              <a:defRPr sz="2601" b="1"/>
            </a:lvl6pPr>
            <a:lvl7pPr marL="4459017" indent="0">
              <a:buNone/>
              <a:defRPr sz="2601" b="1"/>
            </a:lvl7pPr>
            <a:lvl8pPr marL="5202187" indent="0">
              <a:buNone/>
              <a:defRPr sz="2601" b="1"/>
            </a:lvl8pPr>
            <a:lvl9pPr marL="5945358" indent="0">
              <a:buNone/>
              <a:defRPr sz="2601" b="1"/>
            </a:lvl9pPr>
          </a:lstStyle>
          <a:p>
            <a:pPr lvl="0"/>
            <a:r>
              <a:rPr lang="ja-JP" altLang="en-US"/>
              <a:t>マスター テキストの書式設定</a:t>
            </a:r>
          </a:p>
        </p:txBody>
      </p:sp>
      <p:sp>
        <p:nvSpPr>
          <p:cNvPr id="6" name="Content Placeholder 5"/>
          <p:cNvSpPr>
            <a:spLocks noGrp="1"/>
          </p:cNvSpPr>
          <p:nvPr>
            <p:ph sz="quarter" idx="4"/>
          </p:nvPr>
        </p:nvSpPr>
        <p:spPr>
          <a:xfrm>
            <a:off x="5014916" y="2505076"/>
            <a:ext cx="4211340" cy="368458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endParaRPr lang="ja-JP"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ja-JP" altLang="en-US">
              <a:solidFill>
                <a:prstClr val="black">
                  <a:tint val="75000"/>
                </a:prstClr>
              </a:solidFill>
            </a:endParaRPr>
          </a:p>
        </p:txBody>
      </p:sp>
      <p:sp>
        <p:nvSpPr>
          <p:cNvPr id="9" name="Slide Number Placeholder 8"/>
          <p:cNvSpPr>
            <a:spLocks noGrp="1"/>
          </p:cNvSpPr>
          <p:nvPr>
            <p:ph type="sldNum" sz="quarter" idx="12"/>
          </p:nvPr>
        </p:nvSpPr>
        <p:spPr/>
        <p:txBody>
          <a:bodyPr/>
          <a:lstStyle/>
          <a:p>
            <a:pPr defTabSz="1465463"/>
            <a:fld id="{048AE222-A27C-4C1B-A638-6BCA7D71312E}" type="slidenum">
              <a:rPr lang="ja-JP" altLang="en-US" smtClean="0">
                <a:solidFill>
                  <a:prstClr val="black"/>
                </a:solidFill>
              </a:rPr>
              <a:pPr defTabSz="1465463"/>
              <a:t>‹#›</a:t>
            </a:fld>
            <a:endParaRPr lang="ja-JP" altLang="en-US">
              <a:solidFill>
                <a:prstClr val="black"/>
              </a:solidFill>
            </a:endParaRPr>
          </a:p>
        </p:txBody>
      </p:sp>
    </p:spTree>
    <p:extLst>
      <p:ext uri="{BB962C8B-B14F-4D97-AF65-F5344CB8AC3E}">
        <p14:creationId xmlns:p14="http://schemas.microsoft.com/office/powerpoint/2010/main" val="257374915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81042" y="3"/>
            <a:ext cx="8543925" cy="421256"/>
          </a:xfrm>
        </p:spPr>
        <p:txBody>
          <a:bodyPr>
            <a:normAutofit/>
          </a:bodyPr>
          <a:lstStyle>
            <a:lvl1pPr algn="ctr">
              <a:defRPr sz="3252">
                <a:latin typeface="ＤＨＰ特太ゴシック体" panose="020B0500000000000000" pitchFamily="50" charset="-128"/>
                <a:ea typeface="ＤＨＰ特太ゴシック体" panose="020B0500000000000000" pitchFamily="50" charset="-128"/>
              </a:defRPr>
            </a:lvl1pPr>
          </a:lstStyle>
          <a:p>
            <a:r>
              <a:rPr lang="ja-JP" altLang="en-US"/>
              <a:t>マスター タイトルの書式設定</a:t>
            </a:r>
            <a:endParaRPr lang="en-US"/>
          </a:p>
        </p:txBody>
      </p:sp>
      <p:cxnSp>
        <p:nvCxnSpPr>
          <p:cNvPr id="7" name="直線コネクタ 6"/>
          <p:cNvCxnSpPr/>
          <p:nvPr/>
        </p:nvCxnSpPr>
        <p:spPr>
          <a:xfrm>
            <a:off x="1" y="388372"/>
            <a:ext cx="9906000" cy="0"/>
          </a:xfrm>
          <a:prstGeom prst="line">
            <a:avLst/>
          </a:prstGeom>
          <a:ln w="63500" cmpd="thickThin">
            <a:solidFill>
              <a:schemeClr val="accent2"/>
            </a:solidFill>
          </a:ln>
        </p:spPr>
        <p:style>
          <a:lnRef idx="1">
            <a:schemeClr val="accent1"/>
          </a:lnRef>
          <a:fillRef idx="0">
            <a:schemeClr val="accent1"/>
          </a:fillRef>
          <a:effectRef idx="0">
            <a:schemeClr val="accent1"/>
          </a:effectRef>
          <a:fontRef idx="minor">
            <a:schemeClr val="tx1"/>
          </a:fontRef>
        </p:style>
      </p:cxnSp>
      <p:sp>
        <p:nvSpPr>
          <p:cNvPr id="9" name="日付プレースホルダー 8"/>
          <p:cNvSpPr>
            <a:spLocks noGrp="1"/>
          </p:cNvSpPr>
          <p:nvPr>
            <p:ph type="dt" sz="half" idx="10"/>
          </p:nvPr>
        </p:nvSpPr>
        <p:spPr>
          <a:xfrm>
            <a:off x="0" y="-9575"/>
            <a:ext cx="2228850" cy="365125"/>
          </a:xfrm>
        </p:spPr>
        <p:txBody>
          <a:bodyPr/>
          <a:lstStyle>
            <a:lvl1pPr>
              <a:defRPr sz="1463"/>
            </a:lvl1pPr>
          </a:lstStyle>
          <a:p>
            <a:endParaRPr lang="ja-JP" altLang="en-US">
              <a:solidFill>
                <a:prstClr val="black">
                  <a:tint val="75000"/>
                </a:prstClr>
              </a:solidFill>
            </a:endParaRPr>
          </a:p>
        </p:txBody>
      </p:sp>
      <p:sp>
        <p:nvSpPr>
          <p:cNvPr id="11" name="スライド番号プレースホルダー 10"/>
          <p:cNvSpPr>
            <a:spLocks noGrp="1"/>
          </p:cNvSpPr>
          <p:nvPr>
            <p:ph type="sldNum" sz="quarter" idx="12"/>
          </p:nvPr>
        </p:nvSpPr>
        <p:spPr>
          <a:xfrm>
            <a:off x="7677151" y="6492880"/>
            <a:ext cx="2228850" cy="365125"/>
          </a:xfrm>
        </p:spPr>
        <p:txBody>
          <a:bodyPr/>
          <a:lstStyle>
            <a:lvl1pPr>
              <a:defRPr sz="2276">
                <a:solidFill>
                  <a:schemeClr val="tx1"/>
                </a:solidFill>
                <a:latin typeface="Arial" panose="020B0604020202020204" pitchFamily="34" charset="0"/>
                <a:cs typeface="Arial" panose="020B0604020202020204" pitchFamily="34" charset="0"/>
              </a:defRPr>
            </a:lvl1pPr>
          </a:lstStyle>
          <a:p>
            <a:fld id="{048AE222-A27C-4C1B-A638-6BCA7D71312E}" type="slidenum">
              <a:rPr lang="ja-JP" altLang="en-US" smtClean="0">
                <a:solidFill>
                  <a:prstClr val="black"/>
                </a:solidFill>
              </a:rPr>
              <a:pPr/>
              <a:t>‹#›</a:t>
            </a:fld>
            <a:endParaRPr lang="ja-JP" altLang="en-US">
              <a:solidFill>
                <a:prstClr val="black"/>
              </a:solidFill>
            </a:endParaRPr>
          </a:p>
        </p:txBody>
      </p:sp>
      <p:cxnSp>
        <p:nvCxnSpPr>
          <p:cNvPr id="6" name="直線コネクタ 7"/>
          <p:cNvCxnSpPr>
            <a:cxnSpLocks noChangeShapeType="1"/>
          </p:cNvCxnSpPr>
          <p:nvPr userDrawn="1"/>
        </p:nvCxnSpPr>
        <p:spPr bwMode="auto">
          <a:xfrm>
            <a:off x="4" y="460167"/>
            <a:ext cx="9905891" cy="0"/>
          </a:xfrm>
          <a:prstGeom prst="line">
            <a:avLst/>
          </a:prstGeom>
          <a:noFill/>
          <a:ln w="57150" cmpd="thinThick" algn="ctr">
            <a:solidFill>
              <a:srgbClr val="FF9966"/>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93308733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defTabSz="1465463"/>
            <a:endParaRPr lang="ja-JP" altLang="en-US" sz="2885">
              <a:solidFill>
                <a:prstClr val="black"/>
              </a:solidFill>
            </a:endParaRPr>
          </a:p>
        </p:txBody>
      </p:sp>
      <p:sp>
        <p:nvSpPr>
          <p:cNvPr id="3" name="Footer Placeholder 2"/>
          <p:cNvSpPr>
            <a:spLocks noGrp="1"/>
          </p:cNvSpPr>
          <p:nvPr>
            <p:ph type="ftr" sz="quarter" idx="11"/>
          </p:nvPr>
        </p:nvSpPr>
        <p:spPr/>
        <p:txBody>
          <a:bodyPr/>
          <a:lstStyle/>
          <a:p>
            <a:pPr defTabSz="1465463"/>
            <a:endParaRPr lang="ja-JP" altLang="en-US" sz="2885">
              <a:solidFill>
                <a:prstClr val="black"/>
              </a:solidFill>
            </a:endParaRPr>
          </a:p>
        </p:txBody>
      </p:sp>
      <p:sp>
        <p:nvSpPr>
          <p:cNvPr id="4" name="Slide Number Placeholder 3"/>
          <p:cNvSpPr>
            <a:spLocks noGrp="1"/>
          </p:cNvSpPr>
          <p:nvPr>
            <p:ph type="sldNum" sz="quarter" idx="12"/>
          </p:nvPr>
        </p:nvSpPr>
        <p:spPr/>
        <p:txBody>
          <a:bodyPr/>
          <a:lstStyle/>
          <a:p>
            <a:fld id="{048AE222-A27C-4C1B-A638-6BCA7D71312E}"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135976990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32" y="457203"/>
            <a:ext cx="3194944" cy="1600201"/>
          </a:xfrm>
        </p:spPr>
        <p:txBody>
          <a:bodyPr anchor="b"/>
          <a:lstStyle>
            <a:lvl1pPr>
              <a:defRPr sz="5201"/>
            </a:lvl1pPr>
          </a:lstStyle>
          <a:p>
            <a:r>
              <a:rPr lang="ja-JP" altLang="en-US"/>
              <a:t>マスター タイトルの書式設定</a:t>
            </a:r>
            <a:endParaRPr lang="en-US"/>
          </a:p>
        </p:txBody>
      </p:sp>
      <p:sp>
        <p:nvSpPr>
          <p:cNvPr id="3" name="Content Placeholder 2"/>
          <p:cNvSpPr>
            <a:spLocks noGrp="1"/>
          </p:cNvSpPr>
          <p:nvPr>
            <p:ph idx="1"/>
          </p:nvPr>
        </p:nvSpPr>
        <p:spPr>
          <a:xfrm>
            <a:off x="4211344" y="987429"/>
            <a:ext cx="5014914" cy="4873626"/>
          </a:xfrm>
          <a:prstGeom prst="rect">
            <a:avLst/>
          </a:prstGeom>
        </p:spPr>
        <p:txBody>
          <a:bodyPr/>
          <a:lstStyle>
            <a:lvl1pPr>
              <a:defRPr sz="5201"/>
            </a:lvl1pPr>
            <a:lvl2pPr>
              <a:defRPr sz="4551"/>
            </a:lvl2pPr>
            <a:lvl3pPr>
              <a:defRPr sz="3900"/>
            </a:lvl3pPr>
            <a:lvl4pPr>
              <a:defRPr sz="3252"/>
            </a:lvl4pPr>
            <a:lvl5pPr>
              <a:defRPr sz="3252"/>
            </a:lvl5pPr>
            <a:lvl6pPr>
              <a:defRPr sz="3252"/>
            </a:lvl6pPr>
            <a:lvl7pPr>
              <a:defRPr sz="3252"/>
            </a:lvl7pPr>
            <a:lvl8pPr>
              <a:defRPr sz="3252"/>
            </a:lvl8pPr>
            <a:lvl9pPr>
              <a:defRPr sz="3252"/>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32" y="2057401"/>
            <a:ext cx="3194944" cy="3811589"/>
          </a:xfrm>
          <a:prstGeom prst="rect">
            <a:avLst/>
          </a:prstGeom>
        </p:spPr>
        <p:txBody>
          <a:bodyPr/>
          <a:lstStyle>
            <a:lvl1pPr marL="0" indent="0">
              <a:buNone/>
              <a:defRPr sz="2601"/>
            </a:lvl1pPr>
            <a:lvl2pPr marL="743169" indent="0">
              <a:buNone/>
              <a:defRPr sz="2276"/>
            </a:lvl2pPr>
            <a:lvl3pPr marL="1486338" indent="0">
              <a:buNone/>
              <a:defRPr sz="1952"/>
            </a:lvl3pPr>
            <a:lvl4pPr marL="2229510" indent="0">
              <a:buNone/>
              <a:defRPr sz="1625"/>
            </a:lvl4pPr>
            <a:lvl5pPr marL="2972678" indent="0">
              <a:buNone/>
              <a:defRPr sz="1625"/>
            </a:lvl5pPr>
            <a:lvl6pPr marL="3715848" indent="0">
              <a:buNone/>
              <a:defRPr sz="1625"/>
            </a:lvl6pPr>
            <a:lvl7pPr marL="4459017" indent="0">
              <a:buNone/>
              <a:defRPr sz="1625"/>
            </a:lvl7pPr>
            <a:lvl8pPr marL="5202187" indent="0">
              <a:buNone/>
              <a:defRPr sz="1625"/>
            </a:lvl8pPr>
            <a:lvl9pPr marL="5945358" indent="0">
              <a:buNone/>
              <a:defRPr sz="162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pPr defTabSz="1465463"/>
            <a:fld id="{048AE222-A27C-4C1B-A638-6BCA7D71312E}" type="slidenum">
              <a:rPr lang="ja-JP" altLang="en-US" smtClean="0">
                <a:solidFill>
                  <a:prstClr val="black"/>
                </a:solidFill>
              </a:rPr>
              <a:pPr defTabSz="1465463"/>
              <a:t>‹#›</a:t>
            </a:fld>
            <a:endParaRPr lang="ja-JP" altLang="en-US">
              <a:solidFill>
                <a:prstClr val="black"/>
              </a:solidFill>
            </a:endParaRPr>
          </a:p>
        </p:txBody>
      </p:sp>
    </p:spTree>
    <p:extLst>
      <p:ext uri="{BB962C8B-B14F-4D97-AF65-F5344CB8AC3E}">
        <p14:creationId xmlns:p14="http://schemas.microsoft.com/office/powerpoint/2010/main" val="1417408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1" y="1122363"/>
            <a:ext cx="8420100" cy="2387600"/>
          </a:xfrm>
        </p:spPr>
        <p:txBody>
          <a:bodyPr anchor="b"/>
          <a:lstStyle>
            <a:lvl1pPr algn="ctr">
              <a:defRPr sz="5582"/>
            </a:lvl1pPr>
          </a:lstStyle>
          <a:p>
            <a:r>
              <a:rPr lang="ja-JP" altLang="en-US"/>
              <a:t>マスター タイトルの書式設定</a:t>
            </a:r>
            <a:endParaRPr lang="en-US"/>
          </a:p>
        </p:txBody>
      </p:sp>
      <p:sp>
        <p:nvSpPr>
          <p:cNvPr id="3" name="Subtitle 2"/>
          <p:cNvSpPr>
            <a:spLocks noGrp="1"/>
          </p:cNvSpPr>
          <p:nvPr>
            <p:ph type="subTitle" idx="1"/>
          </p:nvPr>
        </p:nvSpPr>
        <p:spPr>
          <a:xfrm>
            <a:off x="1238251" y="3602038"/>
            <a:ext cx="7429500" cy="1655762"/>
          </a:xfrm>
          <a:prstGeom prst="rect">
            <a:avLst/>
          </a:prstGeom>
        </p:spPr>
        <p:txBody>
          <a:bodyPr/>
          <a:lstStyle>
            <a:lvl1pPr marL="0" indent="0" algn="ctr">
              <a:buNone/>
              <a:defRPr sz="2233"/>
            </a:lvl1pPr>
            <a:lvl2pPr marL="425371" indent="0" algn="ctr">
              <a:buNone/>
              <a:defRPr sz="1861"/>
            </a:lvl2pPr>
            <a:lvl3pPr marL="850741" indent="0" algn="ctr">
              <a:buNone/>
              <a:defRPr sz="1675"/>
            </a:lvl3pPr>
            <a:lvl4pPr marL="1276113" indent="0" algn="ctr">
              <a:buNone/>
              <a:defRPr sz="1489"/>
            </a:lvl4pPr>
            <a:lvl5pPr marL="1701484" indent="0" algn="ctr">
              <a:buNone/>
              <a:defRPr sz="1489"/>
            </a:lvl5pPr>
            <a:lvl6pPr marL="2126855" indent="0" algn="ctr">
              <a:buNone/>
              <a:defRPr sz="1489"/>
            </a:lvl6pPr>
            <a:lvl7pPr marL="2552224" indent="0" algn="ctr">
              <a:buNone/>
              <a:defRPr sz="1489"/>
            </a:lvl7pPr>
            <a:lvl8pPr marL="2977596" indent="0" algn="ctr">
              <a:buNone/>
              <a:defRPr sz="1489"/>
            </a:lvl8pPr>
            <a:lvl9pPr marL="3402968" indent="0" algn="ctr">
              <a:buNone/>
              <a:defRPr sz="1489"/>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pPr defTabSz="838793"/>
            <a:endParaRPr lang="ja-JP" altLang="en-US" sz="1651">
              <a:solidFill>
                <a:prstClr val="black"/>
              </a:solidFill>
            </a:endParaRPr>
          </a:p>
        </p:txBody>
      </p:sp>
      <p:sp>
        <p:nvSpPr>
          <p:cNvPr id="5" name="Footer Placeholder 4"/>
          <p:cNvSpPr>
            <a:spLocks noGrp="1"/>
          </p:cNvSpPr>
          <p:nvPr>
            <p:ph type="ftr" sz="quarter" idx="11"/>
          </p:nvPr>
        </p:nvSpPr>
        <p:spPr/>
        <p:txBody>
          <a:bodyPr/>
          <a:lstStyle/>
          <a:p>
            <a:pPr defTabSz="838793"/>
            <a:endParaRPr lang="ja-JP" altLang="en-US" sz="1651">
              <a:solidFill>
                <a:prstClr val="black"/>
              </a:solidFill>
            </a:endParaRPr>
          </a:p>
        </p:txBody>
      </p:sp>
      <p:sp>
        <p:nvSpPr>
          <p:cNvPr id="6" name="Slide Number Placeholder 5"/>
          <p:cNvSpPr>
            <a:spLocks noGrp="1"/>
          </p:cNvSpPr>
          <p:nvPr>
            <p:ph type="sldNum" sz="quarter" idx="12"/>
          </p:nvPr>
        </p:nvSpPr>
        <p:spPr/>
        <p:txBody>
          <a:bodyPr/>
          <a:lstStyle/>
          <a:p>
            <a:fld id="{048AE222-A27C-4C1B-A638-6BCA7D71312E}"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232395774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32" y="457203"/>
            <a:ext cx="3194944" cy="1600201"/>
          </a:xfrm>
        </p:spPr>
        <p:txBody>
          <a:bodyPr anchor="b"/>
          <a:lstStyle>
            <a:lvl1pPr>
              <a:defRPr sz="5201"/>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4" y="987429"/>
            <a:ext cx="5014914" cy="4873626"/>
          </a:xfrm>
          <a:prstGeom prst="rect">
            <a:avLst/>
          </a:prstGeom>
        </p:spPr>
        <p:txBody>
          <a:bodyPr anchor="t"/>
          <a:lstStyle>
            <a:lvl1pPr marL="0" indent="0">
              <a:buNone/>
              <a:defRPr sz="5201"/>
            </a:lvl1pPr>
            <a:lvl2pPr marL="743169" indent="0">
              <a:buNone/>
              <a:defRPr sz="4551"/>
            </a:lvl2pPr>
            <a:lvl3pPr marL="1486338" indent="0">
              <a:buNone/>
              <a:defRPr sz="3900"/>
            </a:lvl3pPr>
            <a:lvl4pPr marL="2229510" indent="0">
              <a:buNone/>
              <a:defRPr sz="3252"/>
            </a:lvl4pPr>
            <a:lvl5pPr marL="2972678" indent="0">
              <a:buNone/>
              <a:defRPr sz="3252"/>
            </a:lvl5pPr>
            <a:lvl6pPr marL="3715848" indent="0">
              <a:buNone/>
              <a:defRPr sz="3252"/>
            </a:lvl6pPr>
            <a:lvl7pPr marL="4459017" indent="0">
              <a:buNone/>
              <a:defRPr sz="3252"/>
            </a:lvl7pPr>
            <a:lvl8pPr marL="5202187" indent="0">
              <a:buNone/>
              <a:defRPr sz="3252"/>
            </a:lvl8pPr>
            <a:lvl9pPr marL="5945358" indent="0">
              <a:buNone/>
              <a:defRPr sz="3252"/>
            </a:lvl9pPr>
          </a:lstStyle>
          <a:p>
            <a:r>
              <a:rPr lang="ja-JP" altLang="en-US"/>
              <a:t>図を追加</a:t>
            </a:r>
            <a:endParaRPr lang="en-US"/>
          </a:p>
        </p:txBody>
      </p:sp>
      <p:sp>
        <p:nvSpPr>
          <p:cNvPr id="4" name="Text Placeholder 3"/>
          <p:cNvSpPr>
            <a:spLocks noGrp="1"/>
          </p:cNvSpPr>
          <p:nvPr>
            <p:ph type="body" sz="half" idx="2"/>
          </p:nvPr>
        </p:nvSpPr>
        <p:spPr>
          <a:xfrm>
            <a:off x="682332" y="2057401"/>
            <a:ext cx="3194944" cy="3811589"/>
          </a:xfrm>
          <a:prstGeom prst="rect">
            <a:avLst/>
          </a:prstGeom>
        </p:spPr>
        <p:txBody>
          <a:bodyPr/>
          <a:lstStyle>
            <a:lvl1pPr marL="0" indent="0">
              <a:buNone/>
              <a:defRPr sz="2601"/>
            </a:lvl1pPr>
            <a:lvl2pPr marL="743169" indent="0">
              <a:buNone/>
              <a:defRPr sz="2276"/>
            </a:lvl2pPr>
            <a:lvl3pPr marL="1486338" indent="0">
              <a:buNone/>
              <a:defRPr sz="1952"/>
            </a:lvl3pPr>
            <a:lvl4pPr marL="2229510" indent="0">
              <a:buNone/>
              <a:defRPr sz="1625"/>
            </a:lvl4pPr>
            <a:lvl5pPr marL="2972678" indent="0">
              <a:buNone/>
              <a:defRPr sz="1625"/>
            </a:lvl5pPr>
            <a:lvl6pPr marL="3715848" indent="0">
              <a:buNone/>
              <a:defRPr sz="1625"/>
            </a:lvl6pPr>
            <a:lvl7pPr marL="4459017" indent="0">
              <a:buNone/>
              <a:defRPr sz="1625"/>
            </a:lvl7pPr>
            <a:lvl8pPr marL="5202187" indent="0">
              <a:buNone/>
              <a:defRPr sz="1625"/>
            </a:lvl8pPr>
            <a:lvl9pPr marL="5945358" indent="0">
              <a:buNone/>
              <a:defRPr sz="162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pPr defTabSz="1465463"/>
            <a:fld id="{048AE222-A27C-4C1B-A638-6BCA7D71312E}" type="slidenum">
              <a:rPr lang="ja-JP" altLang="en-US" smtClean="0">
                <a:solidFill>
                  <a:prstClr val="black"/>
                </a:solidFill>
              </a:rPr>
              <a:pPr defTabSz="1465463"/>
              <a:t>‹#›</a:t>
            </a:fld>
            <a:endParaRPr lang="ja-JP" altLang="en-US">
              <a:solidFill>
                <a:prstClr val="black"/>
              </a:solidFill>
            </a:endParaRPr>
          </a:p>
        </p:txBody>
      </p:sp>
    </p:spTree>
    <p:extLst>
      <p:ext uri="{BB962C8B-B14F-4D97-AF65-F5344CB8AC3E}">
        <p14:creationId xmlns:p14="http://schemas.microsoft.com/office/powerpoint/2010/main" val="276445247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42" y="1825625"/>
            <a:ext cx="8543925" cy="4351338"/>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1465463"/>
            <a:fld id="{048AE222-A27C-4C1B-A638-6BCA7D71312E}" type="slidenum">
              <a:rPr lang="ja-JP" altLang="en-US" smtClean="0">
                <a:solidFill>
                  <a:prstClr val="black"/>
                </a:solidFill>
              </a:rPr>
              <a:pPr defTabSz="1465463"/>
              <a:t>‹#›</a:t>
            </a:fld>
            <a:endParaRPr lang="ja-JP" altLang="en-US">
              <a:solidFill>
                <a:prstClr val="black"/>
              </a:solidFill>
            </a:endParaRPr>
          </a:p>
        </p:txBody>
      </p:sp>
    </p:spTree>
    <p:extLst>
      <p:ext uri="{BB962C8B-B14F-4D97-AF65-F5344CB8AC3E}">
        <p14:creationId xmlns:p14="http://schemas.microsoft.com/office/powerpoint/2010/main" val="53204829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4" y="365126"/>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42" y="365126"/>
            <a:ext cx="6284119" cy="5811838"/>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1465463"/>
            <a:fld id="{048AE222-A27C-4C1B-A638-6BCA7D71312E}" type="slidenum">
              <a:rPr lang="ja-JP" altLang="en-US" smtClean="0">
                <a:solidFill>
                  <a:prstClr val="black"/>
                </a:solidFill>
              </a:rPr>
              <a:pPr defTabSz="1465463"/>
              <a:t>‹#›</a:t>
            </a:fld>
            <a:endParaRPr lang="ja-JP" altLang="en-US">
              <a:solidFill>
                <a:prstClr val="black"/>
              </a:solidFill>
            </a:endParaRPr>
          </a:p>
        </p:txBody>
      </p:sp>
    </p:spTree>
    <p:extLst>
      <p:ext uri="{BB962C8B-B14F-4D97-AF65-F5344CB8AC3E}">
        <p14:creationId xmlns:p14="http://schemas.microsoft.com/office/powerpoint/2010/main" val="348823368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ー 5"/>
          <p:cNvSpPr>
            <a:spLocks noGrp="1"/>
          </p:cNvSpPr>
          <p:nvPr>
            <p:ph type="sldNum" sz="quarter" idx="12"/>
          </p:nvPr>
        </p:nvSpPr>
        <p:spPr/>
        <p:txBody>
          <a:bodyPr/>
          <a:lstStyle>
            <a:lvl1pPr>
              <a:defRPr/>
            </a:lvl1pPr>
          </a:lstStyle>
          <a:p>
            <a:pPr>
              <a:defRPr/>
            </a:pPr>
            <a:fld id="{A68729F1-F860-4A05-A9C4-C4952041AA20}" type="slidenum">
              <a:rPr lang="ja-JP" altLang="en-US">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325471205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userDrawn="1">
  <p:cSld name="3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2855"/>
            <a:ext cx="8915400" cy="454062"/>
          </a:xfrm>
        </p:spPr>
        <p:txBody>
          <a:bodyPr>
            <a:noAutofit/>
          </a:bodyPr>
          <a:lstStyle>
            <a:lvl1pPr>
              <a:defRPr sz="3900">
                <a:latin typeface="HGP創英角ｺﾞｼｯｸUB" panose="020B0900000000000000" pitchFamily="50" charset="-128"/>
                <a:ea typeface="HGP創英角ｺﾞｼｯｸUB" panose="020B0900000000000000" pitchFamily="50" charset="-128"/>
              </a:defRPr>
            </a:lvl1pPr>
          </a:lstStyle>
          <a:p>
            <a:r>
              <a:rPr kumimoji="1" lang="ja-JP" altLang="en-US"/>
              <a:t>マスタ タイトルの書式設定</a:t>
            </a:r>
          </a:p>
        </p:txBody>
      </p:sp>
      <p:sp>
        <p:nvSpPr>
          <p:cNvPr id="7" name="正方形/長方形 6"/>
          <p:cNvSpPr/>
          <p:nvPr userDrawn="1"/>
        </p:nvSpPr>
        <p:spPr>
          <a:xfrm>
            <a:off x="108013" y="476673"/>
            <a:ext cx="9669525" cy="72008"/>
          </a:xfrm>
          <a:prstGeom prst="rect">
            <a:avLst/>
          </a:prstGeom>
          <a:solidFill>
            <a:schemeClr val="accent6">
              <a:lumMod val="75000"/>
            </a:schemeClr>
          </a:solidFill>
          <a:effectLst/>
        </p:spPr>
        <p:style>
          <a:lnRef idx="0">
            <a:schemeClr val="accent6"/>
          </a:lnRef>
          <a:fillRef idx="3">
            <a:schemeClr val="accent6"/>
          </a:fillRef>
          <a:effectRef idx="3">
            <a:schemeClr val="accent6"/>
          </a:effectRef>
          <a:fontRef idx="minor">
            <a:schemeClr val="lt1"/>
          </a:fontRef>
        </p:style>
        <p:txBody>
          <a:bodyPr anchor="ctr"/>
          <a:lstStyle>
            <a:defPPr>
              <a:defRPr lang="ja-JP"/>
            </a:defPPr>
            <a:lvl1pPr algn="l" rtl="0" fontAlgn="base">
              <a:spcBef>
                <a:spcPct val="0"/>
              </a:spcBef>
              <a:spcAft>
                <a:spcPct val="0"/>
              </a:spcAft>
              <a:defRPr kumimoji="1" sz="2000" kern="1200">
                <a:solidFill>
                  <a:schemeClr val="lt1"/>
                </a:solidFill>
                <a:latin typeface="+mn-lt"/>
                <a:ea typeface="+mn-ea"/>
                <a:cs typeface="+mn-cs"/>
              </a:defRPr>
            </a:lvl1pPr>
            <a:lvl2pPr marL="457200" algn="l" rtl="0" fontAlgn="base">
              <a:spcBef>
                <a:spcPct val="0"/>
              </a:spcBef>
              <a:spcAft>
                <a:spcPct val="0"/>
              </a:spcAft>
              <a:defRPr kumimoji="1" sz="2000" kern="1200">
                <a:solidFill>
                  <a:schemeClr val="lt1"/>
                </a:solidFill>
                <a:latin typeface="+mn-lt"/>
                <a:ea typeface="+mn-ea"/>
                <a:cs typeface="+mn-cs"/>
              </a:defRPr>
            </a:lvl2pPr>
            <a:lvl3pPr marL="914400" algn="l" rtl="0" fontAlgn="base">
              <a:spcBef>
                <a:spcPct val="0"/>
              </a:spcBef>
              <a:spcAft>
                <a:spcPct val="0"/>
              </a:spcAft>
              <a:defRPr kumimoji="1" sz="2000" kern="1200">
                <a:solidFill>
                  <a:schemeClr val="lt1"/>
                </a:solidFill>
                <a:latin typeface="+mn-lt"/>
                <a:ea typeface="+mn-ea"/>
                <a:cs typeface="+mn-cs"/>
              </a:defRPr>
            </a:lvl3pPr>
            <a:lvl4pPr marL="1371600" algn="l" rtl="0" fontAlgn="base">
              <a:spcBef>
                <a:spcPct val="0"/>
              </a:spcBef>
              <a:spcAft>
                <a:spcPct val="0"/>
              </a:spcAft>
              <a:defRPr kumimoji="1" sz="2000" kern="1200">
                <a:solidFill>
                  <a:schemeClr val="lt1"/>
                </a:solidFill>
                <a:latin typeface="+mn-lt"/>
                <a:ea typeface="+mn-ea"/>
                <a:cs typeface="+mn-cs"/>
              </a:defRPr>
            </a:lvl4pPr>
            <a:lvl5pPr marL="1828800" algn="l" rtl="0" fontAlgn="base">
              <a:spcBef>
                <a:spcPct val="0"/>
              </a:spcBef>
              <a:spcAft>
                <a:spcPct val="0"/>
              </a:spcAft>
              <a:defRPr kumimoji="1" sz="2000" kern="1200">
                <a:solidFill>
                  <a:schemeClr val="lt1"/>
                </a:solidFill>
                <a:latin typeface="+mn-lt"/>
                <a:ea typeface="+mn-ea"/>
                <a:cs typeface="+mn-cs"/>
              </a:defRPr>
            </a:lvl5pPr>
            <a:lvl6pPr marL="2286000" algn="l" defTabSz="914400" rtl="0" eaLnBrk="1" latinLnBrk="0" hangingPunct="1">
              <a:defRPr kumimoji="1" sz="2000" kern="1200">
                <a:solidFill>
                  <a:schemeClr val="lt1"/>
                </a:solidFill>
                <a:latin typeface="+mn-lt"/>
                <a:ea typeface="+mn-ea"/>
                <a:cs typeface="+mn-cs"/>
              </a:defRPr>
            </a:lvl6pPr>
            <a:lvl7pPr marL="2743200" algn="l" defTabSz="914400" rtl="0" eaLnBrk="1" latinLnBrk="0" hangingPunct="1">
              <a:defRPr kumimoji="1" sz="2000" kern="1200">
                <a:solidFill>
                  <a:schemeClr val="lt1"/>
                </a:solidFill>
                <a:latin typeface="+mn-lt"/>
                <a:ea typeface="+mn-ea"/>
                <a:cs typeface="+mn-cs"/>
              </a:defRPr>
            </a:lvl7pPr>
            <a:lvl8pPr marL="3200400" algn="l" defTabSz="914400" rtl="0" eaLnBrk="1" latinLnBrk="0" hangingPunct="1">
              <a:defRPr kumimoji="1" sz="2000" kern="1200">
                <a:solidFill>
                  <a:schemeClr val="lt1"/>
                </a:solidFill>
                <a:latin typeface="+mn-lt"/>
                <a:ea typeface="+mn-ea"/>
                <a:cs typeface="+mn-cs"/>
              </a:defRPr>
            </a:lvl8pPr>
            <a:lvl9pPr marL="3657600" algn="l" defTabSz="914400" rtl="0" eaLnBrk="1" latinLnBrk="0" hangingPunct="1">
              <a:defRPr kumimoji="1" sz="2000" kern="1200">
                <a:solidFill>
                  <a:schemeClr val="lt1"/>
                </a:solidFill>
                <a:latin typeface="+mn-lt"/>
                <a:ea typeface="+mn-ea"/>
                <a:cs typeface="+mn-cs"/>
              </a:defRPr>
            </a:lvl9pPr>
          </a:lstStyle>
          <a:p>
            <a:pPr algn="ctr">
              <a:defRPr/>
            </a:pPr>
            <a:endParaRPr lang="ja-JP" altLang="en-US" sz="3252">
              <a:solidFill>
                <a:prstClr val="white"/>
              </a:solidFill>
            </a:endParaRPr>
          </a:p>
        </p:txBody>
      </p:sp>
    </p:spTree>
    <p:extLst>
      <p:ext uri="{BB962C8B-B14F-4D97-AF65-F5344CB8AC3E}">
        <p14:creationId xmlns:p14="http://schemas.microsoft.com/office/powerpoint/2010/main" val="336471626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6"/>
          <p:cNvSpPr>
            <a:spLocks noGrp="1"/>
          </p:cNvSpPr>
          <p:nvPr>
            <p:ph type="sldNum" sz="quarter" idx="7"/>
          </p:nvPr>
        </p:nvSpPr>
        <p:spPr>
          <a:xfrm>
            <a:off x="7132320" y="6377946"/>
            <a:ext cx="2278380" cy="257285"/>
          </a:xfrm>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val="274191432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6" name="Line 13"/>
          <p:cNvSpPr>
            <a:spLocks noChangeShapeType="1"/>
          </p:cNvSpPr>
          <p:nvPr userDrawn="1"/>
        </p:nvSpPr>
        <p:spPr bwMode="auto">
          <a:xfrm>
            <a:off x="313886" y="3429000"/>
            <a:ext cx="9291822" cy="0"/>
          </a:xfrm>
          <a:prstGeom prst="line">
            <a:avLst/>
          </a:prstGeom>
          <a:noFill/>
          <a:ln w="63500" cmpd="thinThick">
            <a:solidFill>
              <a:srgbClr val="FF6600"/>
            </a:solidFill>
            <a:round/>
            <a:headEnd/>
            <a:tailEnd/>
          </a:ln>
        </p:spPr>
        <p:txBody>
          <a:bodyPr lIns="82336" tIns="41170" rIns="82336" bIns="41170"/>
          <a:lstStyle/>
          <a:p>
            <a:pPr marL="0" marR="0" lvl="0" indent="0" algn="l" defTabSz="826331" rtl="0" eaLnBrk="1" fontAlgn="auto" latinLnBrk="0" hangingPunct="1">
              <a:lnSpc>
                <a:spcPct val="100000"/>
              </a:lnSpc>
              <a:spcBef>
                <a:spcPts val="0"/>
              </a:spcBef>
              <a:spcAft>
                <a:spcPts val="0"/>
              </a:spcAft>
              <a:buClrTx/>
              <a:buSzTx/>
              <a:buFontTx/>
              <a:buNone/>
              <a:tabLst/>
              <a:defRPr/>
            </a:pPr>
            <a:endParaRPr kumimoji="1" lang="ja-JP" altLang="en-US" sz="1627"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Line 21"/>
          <p:cNvSpPr>
            <a:spLocks noChangeShapeType="1"/>
          </p:cNvSpPr>
          <p:nvPr userDrawn="1"/>
        </p:nvSpPr>
        <p:spPr bwMode="auto">
          <a:xfrm>
            <a:off x="3624187" y="3429013"/>
            <a:ext cx="0" cy="2819240"/>
          </a:xfrm>
          <a:prstGeom prst="line">
            <a:avLst/>
          </a:prstGeom>
          <a:noFill/>
          <a:ln w="9525">
            <a:solidFill>
              <a:srgbClr val="FF6600"/>
            </a:solidFill>
            <a:round/>
            <a:headEnd/>
            <a:tailEnd/>
          </a:ln>
        </p:spPr>
        <p:txBody>
          <a:bodyPr lIns="82336" tIns="41170" rIns="82336" bIns="41170"/>
          <a:lstStyle/>
          <a:p>
            <a:pPr marL="0" marR="0" lvl="0" indent="0" algn="l" defTabSz="826331" rtl="0" eaLnBrk="1" fontAlgn="auto" latinLnBrk="0" hangingPunct="1">
              <a:lnSpc>
                <a:spcPct val="100000"/>
              </a:lnSpc>
              <a:spcBef>
                <a:spcPts val="0"/>
              </a:spcBef>
              <a:spcAft>
                <a:spcPts val="0"/>
              </a:spcAft>
              <a:buClrTx/>
              <a:buSzTx/>
              <a:buFontTx/>
              <a:buNone/>
              <a:tabLst/>
              <a:defRPr/>
            </a:pPr>
            <a:endParaRPr kumimoji="1" lang="ja-JP" altLang="en-US" sz="1627"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pic>
        <p:nvPicPr>
          <p:cNvPr id="8" name="Picture 1"/>
          <p:cNvPicPr>
            <a:picLocks noChangeAspect="1" noChangeArrowheads="1"/>
          </p:cNvPicPr>
          <p:nvPr userDrawn="1"/>
        </p:nvPicPr>
        <p:blipFill>
          <a:blip r:embed="rId2" cstate="print"/>
          <a:srcRect/>
          <a:stretch>
            <a:fillRect/>
          </a:stretch>
        </p:blipFill>
        <p:spPr bwMode="auto">
          <a:xfrm>
            <a:off x="1223057" y="4268430"/>
            <a:ext cx="1196205" cy="1370758"/>
          </a:xfrm>
          <a:prstGeom prst="rect">
            <a:avLst/>
          </a:prstGeom>
          <a:noFill/>
          <a:ln w="9525">
            <a:noFill/>
            <a:miter lim="800000"/>
            <a:headEnd/>
            <a:tailEnd/>
          </a:ln>
        </p:spPr>
      </p:pic>
      <p:sp>
        <p:nvSpPr>
          <p:cNvPr id="2" name="タイトル 1"/>
          <p:cNvSpPr>
            <a:spLocks noGrp="1"/>
          </p:cNvSpPr>
          <p:nvPr>
            <p:ph type="title"/>
          </p:nvPr>
        </p:nvSpPr>
        <p:spPr>
          <a:xfrm>
            <a:off x="681040" y="1440654"/>
            <a:ext cx="8543925" cy="1325563"/>
          </a:xfrm>
        </p:spPr>
        <p:txBody>
          <a:bodyPr>
            <a:normAutofit/>
          </a:bodyPr>
          <a:lstStyle>
            <a:lvl1pPr algn="ctr">
              <a:defRPr sz="3692" baseline="0">
                <a:latin typeface="(日本語用のフォントを使用)"/>
                <a:ea typeface="Meiryo UI" panose="020B0604030504040204" pitchFamily="50" charset="-128"/>
              </a:defRPr>
            </a:lvl1pPr>
          </a:lstStyle>
          <a:p>
            <a:r>
              <a:rPr kumimoji="1" lang="ja-JP" altLang="en-US"/>
              <a:t>マスター タイトルの書式設定</a:t>
            </a:r>
          </a:p>
        </p:txBody>
      </p:sp>
      <p:sp>
        <p:nvSpPr>
          <p:cNvPr id="12" name="テキスト プレースホルダー 11"/>
          <p:cNvSpPr>
            <a:spLocks noGrp="1"/>
          </p:cNvSpPr>
          <p:nvPr>
            <p:ph type="body" sz="quarter" idx="10"/>
          </p:nvPr>
        </p:nvSpPr>
        <p:spPr>
          <a:xfrm>
            <a:off x="4561369" y="4428460"/>
            <a:ext cx="4518654" cy="1210728"/>
          </a:xfrm>
          <a:prstGeom prst="rect">
            <a:avLst/>
          </a:prstGeom>
        </p:spPr>
        <p:txBody>
          <a:bodyPr anchor="ctr">
            <a:normAutofit/>
          </a:bodyPr>
          <a:lstStyle>
            <a:lvl1pPr marL="0" indent="0" algn="ctr">
              <a:buNone/>
              <a:defRPr sz="2215" baseline="0">
                <a:latin typeface="Meiryo UI" panose="020B0604030504040204" pitchFamily="50" charset="-128"/>
                <a:ea typeface="Meiryo UI" panose="020B0604030504040204" pitchFamily="50" charset="-128"/>
              </a:defRPr>
            </a:lvl1pPr>
          </a:lstStyle>
          <a:p>
            <a:pPr lvl="0"/>
            <a:r>
              <a:rPr kumimoji="1" lang="ja-JP" altLang="en-US"/>
              <a:t>マスター テキストの書式設定</a:t>
            </a:r>
          </a:p>
        </p:txBody>
      </p:sp>
    </p:spTree>
    <p:extLst>
      <p:ext uri="{BB962C8B-B14F-4D97-AF65-F5344CB8AC3E}">
        <p14:creationId xmlns:p14="http://schemas.microsoft.com/office/powerpoint/2010/main" val="57338062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marL="0" marR="0" lvl="0" indent="0" algn="ctr" defTabSz="892974" rtl="0" eaLnBrk="1" fontAlgn="auto" latinLnBrk="0" hangingPunct="1">
              <a:lnSpc>
                <a:spcPct val="100000"/>
              </a:lnSpc>
              <a:spcBef>
                <a:spcPts val="0"/>
              </a:spcBef>
              <a:spcAft>
                <a:spcPts val="0"/>
              </a:spcAft>
              <a:buClrTx/>
              <a:buSzTx/>
              <a:buFontTx/>
              <a:buNone/>
              <a:tabLst/>
              <a:defRPr/>
            </a:pPr>
            <a:endParaRPr kumimoji="1" lang="ja-JP" altLang="en-US" sz="1758"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8AE222-A27C-4C1B-A638-6BCA7D71312E}" type="slidenum">
              <a:rPr kumimoji="1" lang="ja-JP" altLang="en-US" sz="1386" b="0" i="0" u="none" strike="noStrike" kern="1200" cap="none" spc="0" normalizeH="0" baseline="0" noProof="0" smtClean="0">
                <a:ln>
                  <a:noFill/>
                </a:ln>
                <a:solidFill>
                  <a:prstClr val="black"/>
                </a:solidFill>
                <a:effectLst/>
                <a:uLnTx/>
                <a:uFillTx/>
                <a:latin typeface="Arial" panose="020B0604020202020204" pitchFamily="34" charset="0"/>
                <a:ea typeface="ＤＨＰ特太ゴシック体" panose="020B0500000000000000" pitchFamily="50" charset="-128"/>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1386" b="0" i="0" u="none" strike="noStrike" kern="1200" cap="none" spc="0" normalizeH="0" baseline="0" noProof="0">
              <a:ln>
                <a:noFill/>
              </a:ln>
              <a:solidFill>
                <a:prstClr val="black"/>
              </a:solidFill>
              <a:effectLst/>
              <a:uLnTx/>
              <a:uFillTx/>
              <a:latin typeface="Arial" panose="020B0604020202020204" pitchFamily="34" charset="0"/>
              <a:ea typeface="ＤＨＰ特太ゴシック体" panose="020B0500000000000000" pitchFamily="50" charset="-128"/>
              <a:cs typeface="Arial" panose="020B0604020202020204" pitchFamily="34" charset="0"/>
            </a:endParaRPr>
          </a:p>
        </p:txBody>
      </p:sp>
      <p:cxnSp>
        <p:nvCxnSpPr>
          <p:cNvPr id="5" name="直線コネクタ 7">
            <a:extLst>
              <a:ext uri="{FF2B5EF4-FFF2-40B4-BE49-F238E27FC236}">
                <a16:creationId xmlns:a16="http://schemas.microsoft.com/office/drawing/2014/main" id="{EE8C1CE8-6F16-447C-A9E4-1CB448CFAE7F}"/>
              </a:ext>
            </a:extLst>
          </p:cNvPr>
          <p:cNvCxnSpPr>
            <a:cxnSpLocks noChangeShapeType="1"/>
          </p:cNvCxnSpPr>
          <p:nvPr userDrawn="1"/>
        </p:nvCxnSpPr>
        <p:spPr bwMode="auto">
          <a:xfrm>
            <a:off x="1" y="476672"/>
            <a:ext cx="9905999" cy="0"/>
          </a:xfrm>
          <a:prstGeom prst="line">
            <a:avLst/>
          </a:prstGeom>
          <a:noFill/>
          <a:ln w="57150" cmpd="thinThick" algn="ctr">
            <a:solidFill>
              <a:srgbClr val="FF9966"/>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50876881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タイトル スライド">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195" indent="0" algn="ctr">
              <a:buNone/>
              <a:defRPr>
                <a:solidFill>
                  <a:schemeClr val="tx1">
                    <a:tint val="75000"/>
                  </a:schemeClr>
                </a:solidFill>
              </a:defRPr>
            </a:lvl2pPr>
            <a:lvl3pPr marL="914390" indent="0" algn="ctr">
              <a:buNone/>
              <a:defRPr>
                <a:solidFill>
                  <a:schemeClr val="tx1">
                    <a:tint val="75000"/>
                  </a:schemeClr>
                </a:solidFill>
              </a:defRPr>
            </a:lvl3pPr>
            <a:lvl4pPr marL="1371585" indent="0" algn="ctr">
              <a:buNone/>
              <a:defRPr>
                <a:solidFill>
                  <a:schemeClr val="tx1">
                    <a:tint val="75000"/>
                  </a:schemeClr>
                </a:solidFill>
              </a:defRPr>
            </a:lvl4pPr>
            <a:lvl5pPr marL="1828778" indent="0" algn="ctr">
              <a:buNone/>
              <a:defRPr>
                <a:solidFill>
                  <a:schemeClr val="tx1">
                    <a:tint val="75000"/>
                  </a:schemeClr>
                </a:solidFill>
              </a:defRPr>
            </a:lvl5pPr>
            <a:lvl6pPr marL="2285974" indent="0" algn="ctr">
              <a:buNone/>
              <a:defRPr>
                <a:solidFill>
                  <a:schemeClr val="tx1">
                    <a:tint val="75000"/>
                  </a:schemeClr>
                </a:solidFill>
              </a:defRPr>
            </a:lvl6pPr>
            <a:lvl7pPr marL="2743168" indent="0" algn="ctr">
              <a:buNone/>
              <a:defRPr>
                <a:solidFill>
                  <a:schemeClr val="tx1">
                    <a:tint val="75000"/>
                  </a:schemeClr>
                </a:solidFill>
              </a:defRPr>
            </a:lvl7pPr>
            <a:lvl8pPr marL="3200363" indent="0" algn="ctr">
              <a:buNone/>
              <a:defRPr>
                <a:solidFill>
                  <a:schemeClr val="tx1">
                    <a:tint val="75000"/>
                  </a:schemeClr>
                </a:solidFill>
              </a:defRPr>
            </a:lvl8pPr>
            <a:lvl9pPr marL="3657558" indent="0" algn="ctr">
              <a:buNone/>
              <a:defRPr>
                <a:solidFill>
                  <a:schemeClr val="tx1">
                    <a:tint val="75000"/>
                  </a:schemeClr>
                </a:solidFill>
              </a:defRPr>
            </a:lvl9pPr>
          </a:lstStyle>
          <a:p>
            <a:r>
              <a:rPr kumimoji="1" lang="ja-JP" altLang="en-US"/>
              <a:t>マスター サブタイトルの書式設定</a:t>
            </a: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a:xfrm>
            <a:off x="7580828" y="6492881"/>
            <a:ext cx="2311400" cy="365125"/>
          </a:xfrm>
        </p:spPr>
        <p:txBody>
          <a:bodyPr/>
          <a:lstStyle>
            <a:lvl1pPr>
              <a:defRPr sz="1400" baseline="0">
                <a:solidFill>
                  <a:schemeClr val="tx1"/>
                </a:solidFill>
                <a:latin typeface="ＭＳ Ｐゴシック" panose="020B0600070205080204" pitchFamily="50" charset="-128"/>
                <a:ea typeface="ＭＳ Ｐゴシック" panose="020B0600070205080204" pitchFamily="50" charset="-128"/>
              </a:defRPr>
            </a:lvl1pPr>
          </a:lstStyle>
          <a:p>
            <a:fld id="{2B6B15A9-BD66-4A17-A294-206FF81E6B7C}" type="slidenum">
              <a:rPr lang="ja-JP" altLang="en-US" smtClean="0"/>
              <a:pPr/>
              <a:t>‹#›</a:t>
            </a:fld>
            <a:endParaRPr lang="ja-JP" altLang="en-US"/>
          </a:p>
        </p:txBody>
      </p:sp>
      <p:cxnSp>
        <p:nvCxnSpPr>
          <p:cNvPr id="8" name="直線コネクタ 7">
            <a:extLst>
              <a:ext uri="{FF2B5EF4-FFF2-40B4-BE49-F238E27FC236}">
                <a16:creationId xmlns:a16="http://schemas.microsoft.com/office/drawing/2014/main" id="{CA35C2CE-2FC4-4D24-A241-E17BB9628235}"/>
              </a:ext>
            </a:extLst>
          </p:cNvPr>
          <p:cNvCxnSpPr>
            <a:cxnSpLocks noChangeShapeType="1"/>
          </p:cNvCxnSpPr>
          <p:nvPr userDrawn="1"/>
        </p:nvCxnSpPr>
        <p:spPr bwMode="auto">
          <a:xfrm>
            <a:off x="1" y="476672"/>
            <a:ext cx="9905999" cy="0"/>
          </a:xfrm>
          <a:prstGeom prst="line">
            <a:avLst/>
          </a:prstGeom>
          <a:noFill/>
          <a:ln w="57150" cmpd="thinThick" algn="ctr">
            <a:solidFill>
              <a:srgbClr val="FF9966"/>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17989565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977F55-20BD-4BF1-B22D-08A065E327C7}" type="slidenum">
              <a:rPr kumimoji="1" lang="ja-JP" altLang="en-US" smtClean="0"/>
              <a:t>‹#›</a:t>
            </a:fld>
            <a:endParaRPr kumimoji="1" lang="ja-JP" altLang="en-US"/>
          </a:p>
        </p:txBody>
      </p:sp>
    </p:spTree>
    <p:extLst>
      <p:ext uri="{BB962C8B-B14F-4D97-AF65-F5344CB8AC3E}">
        <p14:creationId xmlns:p14="http://schemas.microsoft.com/office/powerpoint/2010/main" val="2085083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a:xfrm>
            <a:off x="681042" y="1825625"/>
            <a:ext cx="8543925" cy="435133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B3D41E9-DB5C-49ED-B7EB-24836E659C21}"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286577971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6" name="Line 13"/>
          <p:cNvSpPr>
            <a:spLocks noChangeShapeType="1"/>
          </p:cNvSpPr>
          <p:nvPr userDrawn="1"/>
        </p:nvSpPr>
        <p:spPr bwMode="auto">
          <a:xfrm>
            <a:off x="313886" y="3429000"/>
            <a:ext cx="9291821" cy="0"/>
          </a:xfrm>
          <a:prstGeom prst="line">
            <a:avLst/>
          </a:prstGeom>
          <a:noFill/>
          <a:ln w="63500" cmpd="thinThick">
            <a:solidFill>
              <a:srgbClr val="FF6600"/>
            </a:solidFill>
            <a:round/>
            <a:headEnd/>
            <a:tailEnd/>
          </a:ln>
        </p:spPr>
        <p:txBody>
          <a:bodyPr lIns="89197" tIns="44601" rIns="89197" bIns="44601"/>
          <a:lstStyle/>
          <a:p>
            <a:pPr marL="0" marR="0" lvl="0" indent="0" algn="l" defTabSz="895169" rtl="0" eaLnBrk="1" fontAlgn="auto" latinLnBrk="0" hangingPunct="1">
              <a:lnSpc>
                <a:spcPct val="100000"/>
              </a:lnSpc>
              <a:spcBef>
                <a:spcPts val="0"/>
              </a:spcBef>
              <a:spcAft>
                <a:spcPts val="0"/>
              </a:spcAft>
              <a:buClrTx/>
              <a:buSzTx/>
              <a:buFontTx/>
              <a:buNone/>
              <a:tabLst/>
              <a:defRPr/>
            </a:pPr>
            <a:endParaRPr kumimoji="1" lang="ja-JP" altLang="en-US" sz="1762"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Line 21"/>
          <p:cNvSpPr>
            <a:spLocks noChangeShapeType="1"/>
          </p:cNvSpPr>
          <p:nvPr userDrawn="1"/>
        </p:nvSpPr>
        <p:spPr bwMode="auto">
          <a:xfrm>
            <a:off x="3624187" y="3429013"/>
            <a:ext cx="0" cy="2819240"/>
          </a:xfrm>
          <a:prstGeom prst="line">
            <a:avLst/>
          </a:prstGeom>
          <a:noFill/>
          <a:ln w="9525">
            <a:solidFill>
              <a:srgbClr val="FF6600"/>
            </a:solidFill>
            <a:round/>
            <a:headEnd/>
            <a:tailEnd/>
          </a:ln>
        </p:spPr>
        <p:txBody>
          <a:bodyPr lIns="89197" tIns="44601" rIns="89197" bIns="44601"/>
          <a:lstStyle/>
          <a:p>
            <a:pPr marL="0" marR="0" lvl="0" indent="0" algn="l" defTabSz="895169" rtl="0" eaLnBrk="1" fontAlgn="auto" latinLnBrk="0" hangingPunct="1">
              <a:lnSpc>
                <a:spcPct val="100000"/>
              </a:lnSpc>
              <a:spcBef>
                <a:spcPts val="0"/>
              </a:spcBef>
              <a:spcAft>
                <a:spcPts val="0"/>
              </a:spcAft>
              <a:buClrTx/>
              <a:buSzTx/>
              <a:buFontTx/>
              <a:buNone/>
              <a:tabLst/>
              <a:defRPr/>
            </a:pPr>
            <a:endParaRPr kumimoji="1" lang="ja-JP" altLang="en-US" sz="1762"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pic>
        <p:nvPicPr>
          <p:cNvPr id="8" name="Picture 1"/>
          <p:cNvPicPr>
            <a:picLocks noChangeAspect="1" noChangeArrowheads="1"/>
          </p:cNvPicPr>
          <p:nvPr userDrawn="1"/>
        </p:nvPicPr>
        <p:blipFill>
          <a:blip r:embed="rId2" cstate="print"/>
          <a:srcRect/>
          <a:stretch>
            <a:fillRect/>
          </a:stretch>
        </p:blipFill>
        <p:spPr bwMode="auto">
          <a:xfrm>
            <a:off x="1223055" y="4268430"/>
            <a:ext cx="1196205" cy="1370758"/>
          </a:xfrm>
          <a:prstGeom prst="rect">
            <a:avLst/>
          </a:prstGeom>
          <a:noFill/>
          <a:ln w="9525">
            <a:noFill/>
            <a:miter lim="800000"/>
            <a:headEnd/>
            <a:tailEnd/>
          </a:ln>
        </p:spPr>
      </p:pic>
      <p:sp>
        <p:nvSpPr>
          <p:cNvPr id="2" name="タイトル 1"/>
          <p:cNvSpPr>
            <a:spLocks noGrp="1"/>
          </p:cNvSpPr>
          <p:nvPr>
            <p:ph type="title"/>
          </p:nvPr>
        </p:nvSpPr>
        <p:spPr>
          <a:xfrm>
            <a:off x="681038" y="1440650"/>
            <a:ext cx="8543925" cy="1325563"/>
          </a:xfrm>
        </p:spPr>
        <p:txBody>
          <a:bodyPr>
            <a:normAutofit/>
          </a:bodyPr>
          <a:lstStyle>
            <a:lvl1pPr algn="ctr">
              <a:defRPr sz="4000" baseline="0">
                <a:latin typeface="(日本語用のフォントを使用)"/>
                <a:ea typeface="Meiryo UI" panose="020B0604030504040204" pitchFamily="50" charset="-128"/>
              </a:defRPr>
            </a:lvl1pPr>
          </a:lstStyle>
          <a:p>
            <a:r>
              <a:rPr kumimoji="1" lang="ja-JP" altLang="en-US"/>
              <a:t>マスター タイトルの書式設定</a:t>
            </a:r>
          </a:p>
        </p:txBody>
      </p:sp>
      <p:sp>
        <p:nvSpPr>
          <p:cNvPr id="12" name="テキスト プレースホルダー 11"/>
          <p:cNvSpPr>
            <a:spLocks noGrp="1"/>
          </p:cNvSpPr>
          <p:nvPr>
            <p:ph type="body" sz="quarter" idx="10"/>
          </p:nvPr>
        </p:nvSpPr>
        <p:spPr>
          <a:xfrm>
            <a:off x="4561367" y="4428460"/>
            <a:ext cx="4518654" cy="1210728"/>
          </a:xfrm>
        </p:spPr>
        <p:txBody>
          <a:bodyPr anchor="ctr">
            <a:normAutofit/>
          </a:bodyPr>
          <a:lstStyle>
            <a:lvl1pPr marL="0" indent="0" algn="ctr">
              <a:buNone/>
              <a:defRPr sz="2400" baseline="0">
                <a:latin typeface="Meiryo UI" panose="020B0604030504040204" pitchFamily="50" charset="-128"/>
                <a:ea typeface="Meiryo UI" panose="020B0604030504040204" pitchFamily="50" charset="-128"/>
              </a:defRPr>
            </a:lvl1pPr>
          </a:lstStyle>
          <a:p>
            <a:pPr lvl="0"/>
            <a:r>
              <a:rPr kumimoji="1" lang="ja-JP" altLang="en-US"/>
              <a:t>マスター テキストの書式設定</a:t>
            </a:r>
          </a:p>
        </p:txBody>
      </p:sp>
    </p:spTree>
    <p:extLst>
      <p:ext uri="{BB962C8B-B14F-4D97-AF65-F5344CB8AC3E}">
        <p14:creationId xmlns:p14="http://schemas.microsoft.com/office/powerpoint/2010/main" val="77096400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基本形１">
    <p:spTree>
      <p:nvGrpSpPr>
        <p:cNvPr id="1" name=""/>
        <p:cNvGrpSpPr/>
        <p:nvPr/>
      </p:nvGrpSpPr>
      <p:grpSpPr>
        <a:xfrm>
          <a:off x="0" y="0"/>
          <a:ext cx="0" cy="0"/>
          <a:chOff x="0" y="0"/>
          <a:chExt cx="0" cy="0"/>
        </a:xfrm>
      </p:grpSpPr>
      <p:sp>
        <p:nvSpPr>
          <p:cNvPr id="2" name="Title 1"/>
          <p:cNvSpPr>
            <a:spLocks noGrp="1"/>
          </p:cNvSpPr>
          <p:nvPr>
            <p:ph type="title"/>
          </p:nvPr>
        </p:nvSpPr>
        <p:spPr>
          <a:xfrm>
            <a:off x="435936" y="42532"/>
            <a:ext cx="9034130" cy="345558"/>
          </a:xfrm>
        </p:spPr>
        <p:txBody>
          <a:bodyPr>
            <a:noAutofit/>
          </a:bodyPr>
          <a:lstStyle>
            <a:lvl1pPr algn="ctr">
              <a:defRPr sz="2400" b="1">
                <a:latin typeface="Meiryo UI" panose="020B0604030504040204" pitchFamily="50" charset="-128"/>
                <a:ea typeface="Meiryo UI" panose="020B0604030504040204" pitchFamily="50" charset="-128"/>
              </a:defRPr>
            </a:lvl1pPr>
          </a:lstStyle>
          <a:p>
            <a:r>
              <a:rPr lang="ja-JP" altLang="en-US"/>
              <a:t>マスター タイトルの書式設定</a:t>
            </a:r>
            <a:endParaRPr lang="en-US"/>
          </a:p>
        </p:txBody>
      </p:sp>
      <p:sp>
        <p:nvSpPr>
          <p:cNvPr id="3" name="Date Placeholder 2"/>
          <p:cNvSpPr>
            <a:spLocks noGrp="1"/>
          </p:cNvSpPr>
          <p:nvPr>
            <p:ph type="dt" sz="half" idx="10"/>
          </p:nvPr>
        </p:nvSpPr>
        <p:spPr>
          <a:xfrm>
            <a:off x="0" y="6492875"/>
            <a:ext cx="2228850" cy="365125"/>
          </a:xfrm>
        </p:spPr>
        <p:txBody>
          <a:bodyPr/>
          <a:lstStyle/>
          <a:p>
            <a:endParaRPr kumimoji="1" lang="ja-JP" altLang="en-US"/>
          </a:p>
        </p:txBody>
      </p:sp>
      <p:sp>
        <p:nvSpPr>
          <p:cNvPr id="4" name="Footer Placeholder 3"/>
          <p:cNvSpPr>
            <a:spLocks noGrp="1"/>
          </p:cNvSpPr>
          <p:nvPr>
            <p:ph type="ftr" sz="quarter" idx="11"/>
          </p:nvPr>
        </p:nvSpPr>
        <p:spPr>
          <a:xfrm>
            <a:off x="3281362" y="6492874"/>
            <a:ext cx="3343275" cy="365125"/>
          </a:xfrm>
        </p:spPr>
        <p:txBody>
          <a:bodyPr/>
          <a:lstStyle/>
          <a:p>
            <a:endParaRPr kumimoji="1" lang="ja-JP" altLang="en-US"/>
          </a:p>
        </p:txBody>
      </p:sp>
      <p:sp>
        <p:nvSpPr>
          <p:cNvPr id="5" name="Slide Number Placeholder 4"/>
          <p:cNvSpPr>
            <a:spLocks noGrp="1"/>
          </p:cNvSpPr>
          <p:nvPr>
            <p:ph type="sldNum" sz="quarter" idx="12"/>
          </p:nvPr>
        </p:nvSpPr>
        <p:spPr>
          <a:xfrm>
            <a:off x="7677150" y="6492873"/>
            <a:ext cx="2228850" cy="365125"/>
          </a:xfrm>
        </p:spPr>
        <p:txBody>
          <a:bodyPr/>
          <a:lstStyle>
            <a:lvl1pPr>
              <a:defRPr sz="1400">
                <a:solidFill>
                  <a:schemeClr val="tx1">
                    <a:lumMod val="50000"/>
                    <a:lumOff val="50000"/>
                  </a:schemeClr>
                </a:solidFill>
                <a:latin typeface="Meiryo UI" panose="020B0604030504040204" pitchFamily="50" charset="-128"/>
                <a:ea typeface="Meiryo UI" panose="020B0604030504040204" pitchFamily="50" charset="-128"/>
              </a:defRPr>
            </a:lvl1pPr>
          </a:lstStyle>
          <a:p>
            <a:fld id="{8E977F55-20BD-4BF1-B22D-08A065E327C7}" type="slidenum">
              <a:rPr kumimoji="1" lang="ja-JP" altLang="en-US" smtClean="0"/>
              <a:pPr/>
              <a:t>‹#›</a:t>
            </a:fld>
            <a:endParaRPr kumimoji="1" lang="ja-JP" altLang="en-US"/>
          </a:p>
        </p:txBody>
      </p:sp>
      <p:cxnSp>
        <p:nvCxnSpPr>
          <p:cNvPr id="7" name="直線コネクタ 6"/>
          <p:cNvCxnSpPr/>
          <p:nvPr userDrawn="1"/>
        </p:nvCxnSpPr>
        <p:spPr>
          <a:xfrm>
            <a:off x="0" y="431376"/>
            <a:ext cx="9906000" cy="0"/>
          </a:xfrm>
          <a:prstGeom prst="line">
            <a:avLst/>
          </a:prstGeom>
          <a:ln w="63500" cmpd="thickThin">
            <a:solidFill>
              <a:srgbClr val="FF99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725074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基本形２">
    <p:spTree>
      <p:nvGrpSpPr>
        <p:cNvPr id="1" name=""/>
        <p:cNvGrpSpPr/>
        <p:nvPr/>
      </p:nvGrpSpPr>
      <p:grpSpPr>
        <a:xfrm>
          <a:off x="0" y="0"/>
          <a:ext cx="0" cy="0"/>
          <a:chOff x="0" y="0"/>
          <a:chExt cx="0" cy="0"/>
        </a:xfrm>
      </p:grpSpPr>
      <p:sp>
        <p:nvSpPr>
          <p:cNvPr id="2" name="Title 1"/>
          <p:cNvSpPr>
            <a:spLocks noGrp="1"/>
          </p:cNvSpPr>
          <p:nvPr>
            <p:ph type="title"/>
          </p:nvPr>
        </p:nvSpPr>
        <p:spPr>
          <a:xfrm>
            <a:off x="435936" y="42532"/>
            <a:ext cx="9034130" cy="345558"/>
          </a:xfrm>
        </p:spPr>
        <p:txBody>
          <a:bodyPr>
            <a:noAutofit/>
          </a:bodyPr>
          <a:lstStyle>
            <a:lvl1pPr algn="ctr">
              <a:defRPr sz="2400" b="1">
                <a:latin typeface="Meiryo UI" panose="020B0604030504040204" pitchFamily="50" charset="-128"/>
                <a:ea typeface="Meiryo UI" panose="020B0604030504040204" pitchFamily="50" charset="-128"/>
              </a:defRPr>
            </a:lvl1pPr>
          </a:lstStyle>
          <a:p>
            <a:r>
              <a:rPr lang="ja-JP" altLang="en-US"/>
              <a:t>マスター タイトルの書式設定</a:t>
            </a:r>
            <a:endParaRPr lang="en-US"/>
          </a:p>
        </p:txBody>
      </p:sp>
      <p:sp>
        <p:nvSpPr>
          <p:cNvPr id="3" name="Date Placeholder 2"/>
          <p:cNvSpPr>
            <a:spLocks noGrp="1"/>
          </p:cNvSpPr>
          <p:nvPr>
            <p:ph type="dt" sz="half" idx="10"/>
          </p:nvPr>
        </p:nvSpPr>
        <p:spPr>
          <a:xfrm>
            <a:off x="0" y="6492875"/>
            <a:ext cx="2228850" cy="365125"/>
          </a:xfrm>
        </p:spPr>
        <p:txBody>
          <a:bodyPr/>
          <a:lstStyle/>
          <a:p>
            <a:endParaRPr kumimoji="1" lang="ja-JP" altLang="en-US"/>
          </a:p>
        </p:txBody>
      </p:sp>
      <p:sp>
        <p:nvSpPr>
          <p:cNvPr id="4" name="Footer Placeholder 3"/>
          <p:cNvSpPr>
            <a:spLocks noGrp="1"/>
          </p:cNvSpPr>
          <p:nvPr>
            <p:ph type="ftr" sz="quarter" idx="11"/>
          </p:nvPr>
        </p:nvSpPr>
        <p:spPr>
          <a:xfrm>
            <a:off x="3281362" y="6492874"/>
            <a:ext cx="3343275" cy="365125"/>
          </a:xfrm>
        </p:spPr>
        <p:txBody>
          <a:bodyPr/>
          <a:lstStyle/>
          <a:p>
            <a:endParaRPr kumimoji="1" lang="ja-JP" altLang="en-US"/>
          </a:p>
        </p:txBody>
      </p:sp>
      <p:sp>
        <p:nvSpPr>
          <p:cNvPr id="5" name="Slide Number Placeholder 4"/>
          <p:cNvSpPr>
            <a:spLocks noGrp="1"/>
          </p:cNvSpPr>
          <p:nvPr>
            <p:ph type="sldNum" sz="quarter" idx="12"/>
          </p:nvPr>
        </p:nvSpPr>
        <p:spPr>
          <a:xfrm>
            <a:off x="7677150" y="6492873"/>
            <a:ext cx="2228850" cy="365125"/>
          </a:xfrm>
        </p:spPr>
        <p:txBody>
          <a:bodyPr/>
          <a:lstStyle>
            <a:lvl1pPr>
              <a:defRPr sz="1400">
                <a:solidFill>
                  <a:schemeClr val="tx1">
                    <a:lumMod val="50000"/>
                    <a:lumOff val="50000"/>
                  </a:schemeClr>
                </a:solidFill>
                <a:latin typeface="Meiryo UI" panose="020B0604030504040204" pitchFamily="50" charset="-128"/>
                <a:ea typeface="Meiryo UI" panose="020B0604030504040204" pitchFamily="50" charset="-128"/>
              </a:defRPr>
            </a:lvl1pPr>
          </a:lstStyle>
          <a:p>
            <a:fld id="{8E977F55-20BD-4BF1-B22D-08A065E327C7}" type="slidenum">
              <a:rPr kumimoji="1" lang="ja-JP" altLang="en-US" smtClean="0"/>
              <a:pPr/>
              <a:t>‹#›</a:t>
            </a:fld>
            <a:endParaRPr kumimoji="1" lang="ja-JP" altLang="en-US"/>
          </a:p>
        </p:txBody>
      </p:sp>
    </p:spTree>
    <p:extLst>
      <p:ext uri="{BB962C8B-B14F-4D97-AF65-F5344CB8AC3E}">
        <p14:creationId xmlns:p14="http://schemas.microsoft.com/office/powerpoint/2010/main" val="56227967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基本形３">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0" y="6492875"/>
            <a:ext cx="2228850" cy="365125"/>
          </a:xfrm>
        </p:spPr>
        <p:txBody>
          <a:bodyPr/>
          <a:lstStyle/>
          <a:p>
            <a:endParaRPr kumimoji="1" lang="ja-JP" altLang="en-US"/>
          </a:p>
        </p:txBody>
      </p:sp>
      <p:sp>
        <p:nvSpPr>
          <p:cNvPr id="4" name="Footer Placeholder 3"/>
          <p:cNvSpPr>
            <a:spLocks noGrp="1"/>
          </p:cNvSpPr>
          <p:nvPr>
            <p:ph type="ftr" sz="quarter" idx="11"/>
          </p:nvPr>
        </p:nvSpPr>
        <p:spPr>
          <a:xfrm>
            <a:off x="3281362" y="6492874"/>
            <a:ext cx="3343275" cy="365125"/>
          </a:xfrm>
        </p:spPr>
        <p:txBody>
          <a:bodyPr/>
          <a:lstStyle/>
          <a:p>
            <a:endParaRPr kumimoji="1" lang="ja-JP" altLang="en-US"/>
          </a:p>
        </p:txBody>
      </p:sp>
      <p:sp>
        <p:nvSpPr>
          <p:cNvPr id="5" name="Slide Number Placeholder 4"/>
          <p:cNvSpPr>
            <a:spLocks noGrp="1"/>
          </p:cNvSpPr>
          <p:nvPr>
            <p:ph type="sldNum" sz="quarter" idx="12"/>
          </p:nvPr>
        </p:nvSpPr>
        <p:spPr>
          <a:xfrm>
            <a:off x="7677150" y="6492873"/>
            <a:ext cx="2228850" cy="365125"/>
          </a:xfrm>
        </p:spPr>
        <p:txBody>
          <a:bodyPr/>
          <a:lstStyle>
            <a:lvl1pPr>
              <a:defRPr sz="1400">
                <a:solidFill>
                  <a:schemeClr val="tx1">
                    <a:lumMod val="50000"/>
                    <a:lumOff val="50000"/>
                  </a:schemeClr>
                </a:solidFill>
                <a:latin typeface="Meiryo UI" panose="020B0604030504040204" pitchFamily="50" charset="-128"/>
                <a:ea typeface="Meiryo UI" panose="020B0604030504040204" pitchFamily="50" charset="-128"/>
              </a:defRPr>
            </a:lvl1pPr>
          </a:lstStyle>
          <a:p>
            <a:fld id="{8E977F55-20BD-4BF1-B22D-08A065E327C7}" type="slidenum">
              <a:rPr kumimoji="1" lang="ja-JP" altLang="en-US" smtClean="0"/>
              <a:pPr/>
              <a:t>‹#›</a:t>
            </a:fld>
            <a:endParaRPr kumimoji="1" lang="ja-JP" altLang="en-US"/>
          </a:p>
        </p:txBody>
      </p:sp>
    </p:spTree>
    <p:extLst>
      <p:ext uri="{BB962C8B-B14F-4D97-AF65-F5344CB8AC3E}">
        <p14:creationId xmlns:p14="http://schemas.microsoft.com/office/powerpoint/2010/main" val="389206609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253950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userDrawn="1">
  <p:cSld name="1_Title and Content">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6518243"/>
      </p:ext>
    </p:extLst>
  </p:cSld>
  <p:clrMapOvr>
    <a:masterClrMapping/>
  </p:clrMapOvr>
  <p:extLst>
    <p:ext uri="{DCECCB84-F9BA-43D5-87BE-67443E8EF086}">
      <p15:sldGuideLst xmlns:p15="http://schemas.microsoft.com/office/powerpoint/2012/main">
        <p15:guide id="1" orient="horz" pos="3534">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83" y="1709744"/>
            <a:ext cx="8543925" cy="2852737"/>
          </a:xfrm>
        </p:spPr>
        <p:txBody>
          <a:bodyPr anchor="b"/>
          <a:lstStyle>
            <a:lvl1pPr>
              <a:defRPr sz="5582"/>
            </a:lvl1pPr>
          </a:lstStyle>
          <a:p>
            <a:r>
              <a:rPr lang="ja-JP" altLang="en-US"/>
              <a:t>マスター タイトルの書式設定</a:t>
            </a:r>
            <a:endParaRPr lang="en-US"/>
          </a:p>
        </p:txBody>
      </p:sp>
      <p:sp>
        <p:nvSpPr>
          <p:cNvPr id="3" name="Text Placeholder 2"/>
          <p:cNvSpPr>
            <a:spLocks noGrp="1"/>
          </p:cNvSpPr>
          <p:nvPr>
            <p:ph type="body" idx="1"/>
          </p:nvPr>
        </p:nvSpPr>
        <p:spPr>
          <a:xfrm>
            <a:off x="675883" y="4589469"/>
            <a:ext cx="8543925" cy="1500187"/>
          </a:xfrm>
          <a:prstGeom prst="rect">
            <a:avLst/>
          </a:prstGeom>
        </p:spPr>
        <p:txBody>
          <a:bodyPr/>
          <a:lstStyle>
            <a:lvl1pPr marL="0" indent="0">
              <a:buNone/>
              <a:defRPr sz="2233">
                <a:solidFill>
                  <a:schemeClr val="tx1"/>
                </a:solidFill>
              </a:defRPr>
            </a:lvl1pPr>
            <a:lvl2pPr marL="425371" indent="0">
              <a:buNone/>
              <a:defRPr sz="1861">
                <a:solidFill>
                  <a:schemeClr val="tx1">
                    <a:tint val="75000"/>
                  </a:schemeClr>
                </a:solidFill>
              </a:defRPr>
            </a:lvl2pPr>
            <a:lvl3pPr marL="850741" indent="0">
              <a:buNone/>
              <a:defRPr sz="1675">
                <a:solidFill>
                  <a:schemeClr val="tx1">
                    <a:tint val="75000"/>
                  </a:schemeClr>
                </a:solidFill>
              </a:defRPr>
            </a:lvl3pPr>
            <a:lvl4pPr marL="1276113" indent="0">
              <a:buNone/>
              <a:defRPr sz="1489">
                <a:solidFill>
                  <a:schemeClr val="tx1">
                    <a:tint val="75000"/>
                  </a:schemeClr>
                </a:solidFill>
              </a:defRPr>
            </a:lvl4pPr>
            <a:lvl5pPr marL="1701484" indent="0">
              <a:buNone/>
              <a:defRPr sz="1489">
                <a:solidFill>
                  <a:schemeClr val="tx1">
                    <a:tint val="75000"/>
                  </a:schemeClr>
                </a:solidFill>
              </a:defRPr>
            </a:lvl5pPr>
            <a:lvl6pPr marL="2126855" indent="0">
              <a:buNone/>
              <a:defRPr sz="1489">
                <a:solidFill>
                  <a:schemeClr val="tx1">
                    <a:tint val="75000"/>
                  </a:schemeClr>
                </a:solidFill>
              </a:defRPr>
            </a:lvl6pPr>
            <a:lvl7pPr marL="2552224" indent="0">
              <a:buNone/>
              <a:defRPr sz="1489">
                <a:solidFill>
                  <a:schemeClr val="tx1">
                    <a:tint val="75000"/>
                  </a:schemeClr>
                </a:solidFill>
              </a:defRPr>
            </a:lvl7pPr>
            <a:lvl8pPr marL="2977596" indent="0">
              <a:buNone/>
              <a:defRPr sz="1489">
                <a:solidFill>
                  <a:schemeClr val="tx1">
                    <a:tint val="75000"/>
                  </a:schemeClr>
                </a:solidFill>
              </a:defRPr>
            </a:lvl8pPr>
            <a:lvl9pPr marL="3402968" indent="0">
              <a:buNone/>
              <a:defRPr sz="1489">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838793"/>
            <a:fld id="{048AE222-A27C-4C1B-A638-6BCA7D71312E}" type="slidenum">
              <a:rPr lang="ja-JP" altLang="en-US" smtClean="0">
                <a:solidFill>
                  <a:prstClr val="black"/>
                </a:solidFill>
              </a:rPr>
              <a:pPr defTabSz="838793"/>
              <a:t>‹#›</a:t>
            </a:fld>
            <a:endParaRPr lang="ja-JP" altLang="en-US">
              <a:solidFill>
                <a:prstClr val="black"/>
              </a:solidFill>
            </a:endParaRPr>
          </a:p>
        </p:txBody>
      </p:sp>
    </p:spTree>
    <p:extLst>
      <p:ext uri="{BB962C8B-B14F-4D97-AF65-F5344CB8AC3E}">
        <p14:creationId xmlns:p14="http://schemas.microsoft.com/office/powerpoint/2010/main" val="1994126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4" y="1825625"/>
            <a:ext cx="4210050" cy="435133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pPr defTabSz="838793"/>
            <a:fld id="{048AE222-A27C-4C1B-A638-6BCA7D71312E}" type="slidenum">
              <a:rPr lang="ja-JP" altLang="en-US" smtClean="0">
                <a:solidFill>
                  <a:prstClr val="black"/>
                </a:solidFill>
              </a:rPr>
              <a:pPr defTabSz="838793"/>
              <a:t>‹#›</a:t>
            </a:fld>
            <a:endParaRPr lang="ja-JP" altLang="en-US">
              <a:solidFill>
                <a:prstClr val="black"/>
              </a:solidFill>
            </a:endParaRPr>
          </a:p>
        </p:txBody>
      </p:sp>
    </p:spTree>
    <p:extLst>
      <p:ext uri="{BB962C8B-B14F-4D97-AF65-F5344CB8AC3E}">
        <p14:creationId xmlns:p14="http://schemas.microsoft.com/office/powerpoint/2010/main" val="114936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32" y="365132"/>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32" y="1681167"/>
            <a:ext cx="4190701" cy="823911"/>
          </a:xfrm>
          <a:prstGeom prst="rect">
            <a:avLst/>
          </a:prstGeom>
        </p:spPr>
        <p:txBody>
          <a:bodyPr anchor="b"/>
          <a:lstStyle>
            <a:lvl1pPr marL="0" indent="0">
              <a:buNone/>
              <a:defRPr sz="2233" b="1"/>
            </a:lvl1pPr>
            <a:lvl2pPr marL="425371" indent="0">
              <a:buNone/>
              <a:defRPr sz="1861" b="1"/>
            </a:lvl2pPr>
            <a:lvl3pPr marL="850741" indent="0">
              <a:buNone/>
              <a:defRPr sz="1675" b="1"/>
            </a:lvl3pPr>
            <a:lvl4pPr marL="1276113" indent="0">
              <a:buNone/>
              <a:defRPr sz="1489" b="1"/>
            </a:lvl4pPr>
            <a:lvl5pPr marL="1701484" indent="0">
              <a:buNone/>
              <a:defRPr sz="1489" b="1"/>
            </a:lvl5pPr>
            <a:lvl6pPr marL="2126855" indent="0">
              <a:buNone/>
              <a:defRPr sz="1489" b="1"/>
            </a:lvl6pPr>
            <a:lvl7pPr marL="2552224" indent="0">
              <a:buNone/>
              <a:defRPr sz="1489" b="1"/>
            </a:lvl7pPr>
            <a:lvl8pPr marL="2977596" indent="0">
              <a:buNone/>
              <a:defRPr sz="1489" b="1"/>
            </a:lvl8pPr>
            <a:lvl9pPr marL="3402968" indent="0">
              <a:buNone/>
              <a:defRPr sz="1489" b="1"/>
            </a:lvl9pPr>
          </a:lstStyle>
          <a:p>
            <a:pPr lvl="0"/>
            <a:r>
              <a:rPr lang="ja-JP" altLang="en-US"/>
              <a:t>マスター テキストの書式設定</a:t>
            </a:r>
          </a:p>
        </p:txBody>
      </p:sp>
      <p:sp>
        <p:nvSpPr>
          <p:cNvPr id="4" name="Content Placeholder 3"/>
          <p:cNvSpPr>
            <a:spLocks noGrp="1"/>
          </p:cNvSpPr>
          <p:nvPr>
            <p:ph sz="half" idx="2"/>
          </p:nvPr>
        </p:nvSpPr>
        <p:spPr>
          <a:xfrm>
            <a:off x="682332" y="2505076"/>
            <a:ext cx="4190701" cy="368458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4" y="1681167"/>
            <a:ext cx="4211340" cy="823911"/>
          </a:xfrm>
          <a:prstGeom prst="rect">
            <a:avLst/>
          </a:prstGeom>
        </p:spPr>
        <p:txBody>
          <a:bodyPr anchor="b"/>
          <a:lstStyle>
            <a:lvl1pPr marL="0" indent="0">
              <a:buNone/>
              <a:defRPr sz="2233" b="1"/>
            </a:lvl1pPr>
            <a:lvl2pPr marL="425371" indent="0">
              <a:buNone/>
              <a:defRPr sz="1861" b="1"/>
            </a:lvl2pPr>
            <a:lvl3pPr marL="850741" indent="0">
              <a:buNone/>
              <a:defRPr sz="1675" b="1"/>
            </a:lvl3pPr>
            <a:lvl4pPr marL="1276113" indent="0">
              <a:buNone/>
              <a:defRPr sz="1489" b="1"/>
            </a:lvl4pPr>
            <a:lvl5pPr marL="1701484" indent="0">
              <a:buNone/>
              <a:defRPr sz="1489" b="1"/>
            </a:lvl5pPr>
            <a:lvl6pPr marL="2126855" indent="0">
              <a:buNone/>
              <a:defRPr sz="1489" b="1"/>
            </a:lvl6pPr>
            <a:lvl7pPr marL="2552224" indent="0">
              <a:buNone/>
              <a:defRPr sz="1489" b="1"/>
            </a:lvl7pPr>
            <a:lvl8pPr marL="2977596" indent="0">
              <a:buNone/>
              <a:defRPr sz="1489" b="1"/>
            </a:lvl8pPr>
            <a:lvl9pPr marL="3402968" indent="0">
              <a:buNone/>
              <a:defRPr sz="1489" b="1"/>
            </a:lvl9pPr>
          </a:lstStyle>
          <a:p>
            <a:pPr lvl="0"/>
            <a:r>
              <a:rPr lang="ja-JP" altLang="en-US"/>
              <a:t>マスター テキストの書式設定</a:t>
            </a:r>
          </a:p>
        </p:txBody>
      </p:sp>
      <p:sp>
        <p:nvSpPr>
          <p:cNvPr id="6" name="Content Placeholder 5"/>
          <p:cNvSpPr>
            <a:spLocks noGrp="1"/>
          </p:cNvSpPr>
          <p:nvPr>
            <p:ph sz="quarter" idx="4"/>
          </p:nvPr>
        </p:nvSpPr>
        <p:spPr>
          <a:xfrm>
            <a:off x="5014914" y="2505076"/>
            <a:ext cx="4211340" cy="368458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endParaRPr lang="ja-JP"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ja-JP" altLang="en-US">
              <a:solidFill>
                <a:prstClr val="black">
                  <a:tint val="75000"/>
                </a:prstClr>
              </a:solidFill>
            </a:endParaRPr>
          </a:p>
        </p:txBody>
      </p:sp>
      <p:sp>
        <p:nvSpPr>
          <p:cNvPr id="9" name="Slide Number Placeholder 8"/>
          <p:cNvSpPr>
            <a:spLocks noGrp="1"/>
          </p:cNvSpPr>
          <p:nvPr>
            <p:ph type="sldNum" sz="quarter" idx="12"/>
          </p:nvPr>
        </p:nvSpPr>
        <p:spPr/>
        <p:txBody>
          <a:bodyPr/>
          <a:lstStyle/>
          <a:p>
            <a:pPr defTabSz="838793"/>
            <a:fld id="{048AE222-A27C-4C1B-A638-6BCA7D71312E}" type="slidenum">
              <a:rPr lang="ja-JP" altLang="en-US" smtClean="0">
                <a:solidFill>
                  <a:prstClr val="black"/>
                </a:solidFill>
              </a:rPr>
              <a:pPr defTabSz="838793"/>
              <a:t>‹#›</a:t>
            </a:fld>
            <a:endParaRPr lang="ja-JP" altLang="en-US">
              <a:solidFill>
                <a:prstClr val="black"/>
              </a:solidFill>
            </a:endParaRPr>
          </a:p>
        </p:txBody>
      </p:sp>
    </p:spTree>
    <p:extLst>
      <p:ext uri="{BB962C8B-B14F-4D97-AF65-F5344CB8AC3E}">
        <p14:creationId xmlns:p14="http://schemas.microsoft.com/office/powerpoint/2010/main" val="3842795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81042" y="2"/>
            <a:ext cx="8543925" cy="421256"/>
          </a:xfrm>
        </p:spPr>
        <p:txBody>
          <a:bodyPr>
            <a:normAutofit/>
          </a:bodyPr>
          <a:lstStyle>
            <a:lvl1pPr algn="ctr">
              <a:defRPr sz="1861">
                <a:latin typeface="ＤＨＰ特太ゴシック体" panose="020B0500000000000000" pitchFamily="50" charset="-128"/>
                <a:ea typeface="ＤＨＰ特太ゴシック体" panose="020B0500000000000000" pitchFamily="50" charset="-128"/>
              </a:defRPr>
            </a:lvl1pPr>
          </a:lstStyle>
          <a:p>
            <a:r>
              <a:rPr lang="ja-JP" altLang="en-US"/>
              <a:t>マスター タイトルの書式設定</a:t>
            </a:r>
            <a:endParaRPr lang="en-US"/>
          </a:p>
        </p:txBody>
      </p:sp>
      <p:cxnSp>
        <p:nvCxnSpPr>
          <p:cNvPr id="7" name="直線コネクタ 6"/>
          <p:cNvCxnSpPr/>
          <p:nvPr/>
        </p:nvCxnSpPr>
        <p:spPr>
          <a:xfrm>
            <a:off x="1" y="388372"/>
            <a:ext cx="9906000" cy="0"/>
          </a:xfrm>
          <a:prstGeom prst="line">
            <a:avLst/>
          </a:prstGeom>
          <a:ln w="63500" cmpd="thickThin">
            <a:solidFill>
              <a:schemeClr val="accent2"/>
            </a:solidFill>
          </a:ln>
        </p:spPr>
        <p:style>
          <a:lnRef idx="1">
            <a:schemeClr val="accent1"/>
          </a:lnRef>
          <a:fillRef idx="0">
            <a:schemeClr val="accent1"/>
          </a:fillRef>
          <a:effectRef idx="0">
            <a:schemeClr val="accent1"/>
          </a:effectRef>
          <a:fontRef idx="minor">
            <a:schemeClr val="tx1"/>
          </a:fontRef>
        </p:style>
      </p:cxnSp>
      <p:sp>
        <p:nvSpPr>
          <p:cNvPr id="9" name="日付プレースホルダー 8"/>
          <p:cNvSpPr>
            <a:spLocks noGrp="1"/>
          </p:cNvSpPr>
          <p:nvPr>
            <p:ph type="dt" sz="half" idx="10"/>
          </p:nvPr>
        </p:nvSpPr>
        <p:spPr>
          <a:xfrm>
            <a:off x="0" y="-9576"/>
            <a:ext cx="2228850" cy="365125"/>
          </a:xfrm>
        </p:spPr>
        <p:txBody>
          <a:bodyPr/>
          <a:lstStyle>
            <a:lvl1pPr>
              <a:defRPr sz="838"/>
            </a:lvl1pPr>
          </a:lstStyle>
          <a:p>
            <a:endParaRPr lang="ja-JP" altLang="en-US">
              <a:solidFill>
                <a:prstClr val="black">
                  <a:tint val="75000"/>
                </a:prstClr>
              </a:solidFill>
            </a:endParaRPr>
          </a:p>
        </p:txBody>
      </p:sp>
      <p:sp>
        <p:nvSpPr>
          <p:cNvPr id="11" name="スライド番号プレースホルダー 10"/>
          <p:cNvSpPr>
            <a:spLocks noGrp="1"/>
          </p:cNvSpPr>
          <p:nvPr>
            <p:ph type="sldNum" sz="quarter" idx="12"/>
          </p:nvPr>
        </p:nvSpPr>
        <p:spPr>
          <a:xfrm>
            <a:off x="7677152" y="6492880"/>
            <a:ext cx="2228850" cy="365125"/>
          </a:xfrm>
        </p:spPr>
        <p:txBody>
          <a:bodyPr/>
          <a:lstStyle>
            <a:lvl1pPr>
              <a:defRPr sz="1303">
                <a:solidFill>
                  <a:schemeClr val="tx1"/>
                </a:solidFill>
                <a:latin typeface="Arial" panose="020B0604020202020204" pitchFamily="34" charset="0"/>
                <a:cs typeface="Arial" panose="020B0604020202020204" pitchFamily="34" charset="0"/>
              </a:defRPr>
            </a:lvl1pPr>
          </a:lstStyle>
          <a:p>
            <a:fld id="{048AE222-A27C-4C1B-A638-6BCA7D71312E}" type="slidenum">
              <a:rPr lang="ja-JP" altLang="en-US" smtClean="0">
                <a:solidFill>
                  <a:prstClr val="black"/>
                </a:solidFill>
              </a:rPr>
              <a:pPr/>
              <a:t>‹#›</a:t>
            </a:fld>
            <a:endParaRPr lang="ja-JP" altLang="en-US">
              <a:solidFill>
                <a:prstClr val="black"/>
              </a:solidFill>
            </a:endParaRPr>
          </a:p>
        </p:txBody>
      </p:sp>
      <p:cxnSp>
        <p:nvCxnSpPr>
          <p:cNvPr id="6" name="直線コネクタ 7"/>
          <p:cNvCxnSpPr>
            <a:cxnSpLocks noChangeShapeType="1"/>
          </p:cNvCxnSpPr>
          <p:nvPr userDrawn="1"/>
        </p:nvCxnSpPr>
        <p:spPr bwMode="auto">
          <a:xfrm>
            <a:off x="5" y="460167"/>
            <a:ext cx="9905889" cy="0"/>
          </a:xfrm>
          <a:prstGeom prst="line">
            <a:avLst/>
          </a:prstGeom>
          <a:noFill/>
          <a:ln w="57150" cmpd="thinThick" algn="ctr">
            <a:solidFill>
              <a:srgbClr val="FF9966"/>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7388283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slideLayout" Target="../slideLayouts/slideLayout16.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slideLayout" Target="../slideLayouts/slideLayout15.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5" Type="http://schemas.openxmlformats.org/officeDocument/2006/relationships/theme" Target="../theme/theme2.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 Id="rId14"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theme" Target="../theme/theme3.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9.xml"/><Relationship Id="rId13" Type="http://schemas.openxmlformats.org/officeDocument/2006/relationships/slideLayout" Target="../slideLayouts/slideLayout44.xml"/><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slideLayout" Target="../slideLayouts/slideLayout43.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5" Type="http://schemas.openxmlformats.org/officeDocument/2006/relationships/theme" Target="../theme/theme4.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 Id="rId14" Type="http://schemas.openxmlformats.org/officeDocument/2006/relationships/slideLayout" Target="../slideLayouts/slideLayout45.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48.xml"/><Relationship Id="rId2" Type="http://schemas.openxmlformats.org/officeDocument/2006/relationships/slideLayout" Target="../slideLayouts/slideLayout47.xml"/><Relationship Id="rId1" Type="http://schemas.openxmlformats.org/officeDocument/2006/relationships/slideLayout" Target="../slideLayouts/slideLayout46.xml"/><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theme" Target="../theme/theme6.xml"/><Relationship Id="rId3" Type="http://schemas.openxmlformats.org/officeDocument/2006/relationships/slideLayout" Target="../slideLayouts/slideLayout51.xml"/><Relationship Id="rId7" Type="http://schemas.openxmlformats.org/officeDocument/2006/relationships/slideLayout" Target="../slideLayouts/slideLayout55.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5" Type="http://schemas.openxmlformats.org/officeDocument/2006/relationships/slideLayout" Target="../slideLayouts/slideLayout53.xml"/><Relationship Id="rId4" Type="http://schemas.openxmlformats.org/officeDocument/2006/relationships/slideLayout" Target="../slideLayouts/slideLayout5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41" y="2"/>
            <a:ext cx="8543925" cy="439545"/>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4" name="Date Placeholder 3"/>
          <p:cNvSpPr>
            <a:spLocks noGrp="1"/>
          </p:cNvSpPr>
          <p:nvPr>
            <p:ph type="dt" sz="half" idx="2"/>
          </p:nvPr>
        </p:nvSpPr>
        <p:spPr>
          <a:xfrm>
            <a:off x="0" y="-44940"/>
            <a:ext cx="2228850" cy="365125"/>
          </a:xfrm>
          <a:prstGeom prst="rect">
            <a:avLst/>
          </a:prstGeom>
        </p:spPr>
        <p:txBody>
          <a:bodyPr vert="horz" lIns="91440" tIns="45720" rIns="91440" bIns="45720" rtlCol="0" anchor="ctr"/>
          <a:lstStyle>
            <a:lvl1pPr algn="l">
              <a:defRPr sz="1189">
                <a:solidFill>
                  <a:schemeClr val="tx1">
                    <a:tint val="75000"/>
                  </a:schemeClr>
                </a:solidFill>
              </a:defRPr>
            </a:lvl1pPr>
          </a:lstStyle>
          <a:p>
            <a:endParaRPr lang="ja-JP" altLang="en-US">
              <a:solidFill>
                <a:prstClr val="black">
                  <a:tint val="75000"/>
                </a:prstClr>
              </a:solidFill>
              <a:ea typeface="ＭＳ Ｐゴシック" panose="020B0600070205080204" pitchFamily="50" charset="-128"/>
            </a:endParaRPr>
          </a:p>
        </p:txBody>
      </p:sp>
      <p:sp>
        <p:nvSpPr>
          <p:cNvPr id="5" name="Footer Placeholder 4"/>
          <p:cNvSpPr>
            <a:spLocks noGrp="1"/>
          </p:cNvSpPr>
          <p:nvPr>
            <p:ph type="ftr" sz="quarter" idx="3"/>
          </p:nvPr>
        </p:nvSpPr>
        <p:spPr>
          <a:xfrm>
            <a:off x="3281366" y="6356353"/>
            <a:ext cx="3343275" cy="365125"/>
          </a:xfrm>
          <a:prstGeom prst="rect">
            <a:avLst/>
          </a:prstGeom>
        </p:spPr>
        <p:txBody>
          <a:bodyPr vert="horz" lIns="91440" tIns="45720" rIns="91440" bIns="45720" rtlCol="0" anchor="ctr"/>
          <a:lstStyle>
            <a:lvl1pPr algn="ctr">
              <a:defRPr sz="1189">
                <a:solidFill>
                  <a:schemeClr val="tx1">
                    <a:tint val="75000"/>
                  </a:schemeClr>
                </a:solidFill>
              </a:defRPr>
            </a:lvl1pPr>
          </a:lstStyle>
          <a:p>
            <a:endParaRPr lang="ja-JP" altLang="en-US">
              <a:solidFill>
                <a:prstClr val="black">
                  <a:tint val="75000"/>
                </a:prstClr>
              </a:solidFill>
              <a:ea typeface="ＭＳ Ｐゴシック" panose="020B0600070205080204" pitchFamily="50" charset="-128"/>
            </a:endParaRPr>
          </a:p>
        </p:txBody>
      </p:sp>
      <p:sp>
        <p:nvSpPr>
          <p:cNvPr id="6" name="Slide Number Placeholder 5"/>
          <p:cNvSpPr>
            <a:spLocks noGrp="1"/>
          </p:cNvSpPr>
          <p:nvPr>
            <p:ph type="sldNum" sz="quarter" idx="4"/>
          </p:nvPr>
        </p:nvSpPr>
        <p:spPr>
          <a:xfrm>
            <a:off x="7677151" y="6492877"/>
            <a:ext cx="2228850" cy="365125"/>
          </a:xfrm>
          <a:prstGeom prst="rect">
            <a:avLst/>
          </a:prstGeom>
        </p:spPr>
        <p:txBody>
          <a:bodyPr vert="horz" lIns="91440" tIns="45720" rIns="91440" bIns="45720" rtlCol="0" anchor="ctr"/>
          <a:lstStyle>
            <a:lvl1pPr algn="r">
              <a:defRPr sz="1386">
                <a:solidFill>
                  <a:schemeClr val="tx1"/>
                </a:solidFill>
                <a:latin typeface="Arial" panose="020B0604020202020204" pitchFamily="34" charset="0"/>
                <a:ea typeface="ＤＨＰ特太ゴシック体" panose="020B0500000000000000" pitchFamily="50" charset="-128"/>
                <a:cs typeface="Arial" panose="020B0604020202020204" pitchFamily="34" charset="0"/>
              </a:defRPr>
            </a:lvl1pPr>
          </a:lstStyle>
          <a:p>
            <a:fld id="{BDDEF4D0-0A7B-4F48-AE33-40925C4D92A6}" type="slidenum">
              <a:rPr lang="ja-JP" altLang="en-US" smtClean="0">
                <a:solidFill>
                  <a:prstClr val="black"/>
                </a:solidFill>
              </a:rPr>
              <a:pPr/>
              <a:t>‹#›</a:t>
            </a:fld>
            <a:endParaRPr lang="ja-JP" altLang="en-US">
              <a:solidFill>
                <a:prstClr val="black"/>
              </a:solidFill>
            </a:endParaRPr>
          </a:p>
        </p:txBody>
      </p:sp>
      <p:cxnSp>
        <p:nvCxnSpPr>
          <p:cNvPr id="7" name="直線コネクタ 6"/>
          <p:cNvCxnSpPr/>
          <p:nvPr/>
        </p:nvCxnSpPr>
        <p:spPr>
          <a:xfrm>
            <a:off x="0" y="476672"/>
            <a:ext cx="9906000" cy="0"/>
          </a:xfrm>
          <a:prstGeom prst="line">
            <a:avLst/>
          </a:prstGeom>
          <a:ln w="63500" cmpd="thickThin">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3739892"/>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Lst>
  <p:hf hdr="0" ftr="0" dt="0"/>
  <p:txStyles>
    <p:titleStyle>
      <a:lvl1pPr algn="ctr" defTabSz="905694" rtl="0" eaLnBrk="1" latinLnBrk="0" hangingPunct="1">
        <a:lnSpc>
          <a:spcPct val="90000"/>
        </a:lnSpc>
        <a:spcBef>
          <a:spcPct val="0"/>
        </a:spcBef>
        <a:buNone/>
        <a:defRPr kumimoji="1" sz="1783" kern="1200">
          <a:solidFill>
            <a:schemeClr val="tx1"/>
          </a:solidFill>
          <a:latin typeface="ＤＨＰ特太ゴシック体" panose="020B0500000000000000" pitchFamily="50" charset="-128"/>
          <a:ea typeface="ＤＨＰ特太ゴシック体" panose="020B0500000000000000" pitchFamily="50" charset="-128"/>
          <a:cs typeface="+mj-cs"/>
        </a:defRPr>
      </a:lvl1pPr>
    </p:titleStyle>
    <p:bodyStyle>
      <a:lvl1pPr marL="226424" indent="-226424" algn="l" defTabSz="905694" rtl="0" eaLnBrk="1" latinLnBrk="0" hangingPunct="1">
        <a:lnSpc>
          <a:spcPct val="90000"/>
        </a:lnSpc>
        <a:spcBef>
          <a:spcPts val="991"/>
        </a:spcBef>
        <a:buFont typeface="Arial" panose="020B0604020202020204" pitchFamily="34" charset="0"/>
        <a:buChar char="•"/>
        <a:defRPr kumimoji="1" sz="2773" kern="1200">
          <a:solidFill>
            <a:schemeClr val="tx1"/>
          </a:solidFill>
          <a:latin typeface="+mn-lt"/>
          <a:ea typeface="+mn-ea"/>
          <a:cs typeface="+mn-cs"/>
        </a:defRPr>
      </a:lvl1pPr>
      <a:lvl2pPr marL="679271" indent="-226424" algn="l" defTabSz="905694" rtl="0" eaLnBrk="1" latinLnBrk="0" hangingPunct="1">
        <a:lnSpc>
          <a:spcPct val="90000"/>
        </a:lnSpc>
        <a:spcBef>
          <a:spcPts val="495"/>
        </a:spcBef>
        <a:buFont typeface="Arial" panose="020B0604020202020204" pitchFamily="34" charset="0"/>
        <a:buChar char="•"/>
        <a:defRPr kumimoji="1" sz="2377" kern="1200">
          <a:solidFill>
            <a:schemeClr val="tx1"/>
          </a:solidFill>
          <a:latin typeface="+mn-lt"/>
          <a:ea typeface="+mn-ea"/>
          <a:cs typeface="+mn-cs"/>
        </a:defRPr>
      </a:lvl2pPr>
      <a:lvl3pPr marL="1132118" indent="-226424" algn="l" defTabSz="905694" rtl="0" eaLnBrk="1" latinLnBrk="0" hangingPunct="1">
        <a:lnSpc>
          <a:spcPct val="90000"/>
        </a:lnSpc>
        <a:spcBef>
          <a:spcPts val="495"/>
        </a:spcBef>
        <a:buFont typeface="Arial" panose="020B0604020202020204" pitchFamily="34" charset="0"/>
        <a:buChar char="•"/>
        <a:defRPr kumimoji="1" sz="1981" kern="1200">
          <a:solidFill>
            <a:schemeClr val="tx1"/>
          </a:solidFill>
          <a:latin typeface="+mn-lt"/>
          <a:ea typeface="+mn-ea"/>
          <a:cs typeface="+mn-cs"/>
        </a:defRPr>
      </a:lvl3pPr>
      <a:lvl4pPr marL="1584965" indent="-226424" algn="l" defTabSz="905694" rtl="0" eaLnBrk="1" latinLnBrk="0" hangingPunct="1">
        <a:lnSpc>
          <a:spcPct val="90000"/>
        </a:lnSpc>
        <a:spcBef>
          <a:spcPts val="495"/>
        </a:spcBef>
        <a:buFont typeface="Arial" panose="020B0604020202020204" pitchFamily="34" charset="0"/>
        <a:buChar char="•"/>
        <a:defRPr kumimoji="1" sz="1783" kern="1200">
          <a:solidFill>
            <a:schemeClr val="tx1"/>
          </a:solidFill>
          <a:latin typeface="+mn-lt"/>
          <a:ea typeface="+mn-ea"/>
          <a:cs typeface="+mn-cs"/>
        </a:defRPr>
      </a:lvl4pPr>
      <a:lvl5pPr marL="2037811" indent="-226424" algn="l" defTabSz="905694" rtl="0" eaLnBrk="1" latinLnBrk="0" hangingPunct="1">
        <a:lnSpc>
          <a:spcPct val="90000"/>
        </a:lnSpc>
        <a:spcBef>
          <a:spcPts val="495"/>
        </a:spcBef>
        <a:buFont typeface="Arial" panose="020B0604020202020204" pitchFamily="34" charset="0"/>
        <a:buChar char="•"/>
        <a:defRPr kumimoji="1" sz="1783" kern="1200">
          <a:solidFill>
            <a:schemeClr val="tx1"/>
          </a:solidFill>
          <a:latin typeface="+mn-lt"/>
          <a:ea typeface="+mn-ea"/>
          <a:cs typeface="+mn-cs"/>
        </a:defRPr>
      </a:lvl5pPr>
      <a:lvl6pPr marL="2490658" indent="-226424" algn="l" defTabSz="905694" rtl="0" eaLnBrk="1" latinLnBrk="0" hangingPunct="1">
        <a:lnSpc>
          <a:spcPct val="90000"/>
        </a:lnSpc>
        <a:spcBef>
          <a:spcPts val="495"/>
        </a:spcBef>
        <a:buFont typeface="Arial" panose="020B0604020202020204" pitchFamily="34" charset="0"/>
        <a:buChar char="•"/>
        <a:defRPr kumimoji="1" sz="1783" kern="1200">
          <a:solidFill>
            <a:schemeClr val="tx1"/>
          </a:solidFill>
          <a:latin typeface="+mn-lt"/>
          <a:ea typeface="+mn-ea"/>
          <a:cs typeface="+mn-cs"/>
        </a:defRPr>
      </a:lvl6pPr>
      <a:lvl7pPr marL="2943505" indent="-226424" algn="l" defTabSz="905694" rtl="0" eaLnBrk="1" latinLnBrk="0" hangingPunct="1">
        <a:lnSpc>
          <a:spcPct val="90000"/>
        </a:lnSpc>
        <a:spcBef>
          <a:spcPts val="495"/>
        </a:spcBef>
        <a:buFont typeface="Arial" panose="020B0604020202020204" pitchFamily="34" charset="0"/>
        <a:buChar char="•"/>
        <a:defRPr kumimoji="1" sz="1783" kern="1200">
          <a:solidFill>
            <a:schemeClr val="tx1"/>
          </a:solidFill>
          <a:latin typeface="+mn-lt"/>
          <a:ea typeface="+mn-ea"/>
          <a:cs typeface="+mn-cs"/>
        </a:defRPr>
      </a:lvl7pPr>
      <a:lvl8pPr marL="3396352" indent="-226424" algn="l" defTabSz="905694" rtl="0" eaLnBrk="1" latinLnBrk="0" hangingPunct="1">
        <a:lnSpc>
          <a:spcPct val="90000"/>
        </a:lnSpc>
        <a:spcBef>
          <a:spcPts val="495"/>
        </a:spcBef>
        <a:buFont typeface="Arial" panose="020B0604020202020204" pitchFamily="34" charset="0"/>
        <a:buChar char="•"/>
        <a:defRPr kumimoji="1" sz="1783" kern="1200">
          <a:solidFill>
            <a:schemeClr val="tx1"/>
          </a:solidFill>
          <a:latin typeface="+mn-lt"/>
          <a:ea typeface="+mn-ea"/>
          <a:cs typeface="+mn-cs"/>
        </a:defRPr>
      </a:lvl8pPr>
      <a:lvl9pPr marL="3849199" indent="-226424" algn="l" defTabSz="905694" rtl="0" eaLnBrk="1" latinLnBrk="0" hangingPunct="1">
        <a:lnSpc>
          <a:spcPct val="90000"/>
        </a:lnSpc>
        <a:spcBef>
          <a:spcPts val="495"/>
        </a:spcBef>
        <a:buFont typeface="Arial" panose="020B0604020202020204" pitchFamily="34" charset="0"/>
        <a:buChar char="•"/>
        <a:defRPr kumimoji="1" sz="1783" kern="1200">
          <a:solidFill>
            <a:schemeClr val="tx1"/>
          </a:solidFill>
          <a:latin typeface="+mn-lt"/>
          <a:ea typeface="+mn-ea"/>
          <a:cs typeface="+mn-cs"/>
        </a:defRPr>
      </a:lvl9pPr>
    </p:bodyStyle>
    <p:otherStyle>
      <a:defPPr>
        <a:defRPr lang="en-US"/>
      </a:defPPr>
      <a:lvl1pPr marL="0" algn="l" defTabSz="905694" rtl="0" eaLnBrk="1" latinLnBrk="0" hangingPunct="1">
        <a:defRPr kumimoji="1" sz="1783" kern="1200">
          <a:solidFill>
            <a:schemeClr val="tx1"/>
          </a:solidFill>
          <a:latin typeface="+mn-lt"/>
          <a:ea typeface="+mn-ea"/>
          <a:cs typeface="+mn-cs"/>
        </a:defRPr>
      </a:lvl1pPr>
      <a:lvl2pPr marL="452847" algn="l" defTabSz="905694" rtl="0" eaLnBrk="1" latinLnBrk="0" hangingPunct="1">
        <a:defRPr kumimoji="1" sz="1783" kern="1200">
          <a:solidFill>
            <a:schemeClr val="tx1"/>
          </a:solidFill>
          <a:latin typeface="+mn-lt"/>
          <a:ea typeface="+mn-ea"/>
          <a:cs typeface="+mn-cs"/>
        </a:defRPr>
      </a:lvl2pPr>
      <a:lvl3pPr marL="905694" algn="l" defTabSz="905694" rtl="0" eaLnBrk="1" latinLnBrk="0" hangingPunct="1">
        <a:defRPr kumimoji="1" sz="1783" kern="1200">
          <a:solidFill>
            <a:schemeClr val="tx1"/>
          </a:solidFill>
          <a:latin typeface="+mn-lt"/>
          <a:ea typeface="+mn-ea"/>
          <a:cs typeface="+mn-cs"/>
        </a:defRPr>
      </a:lvl3pPr>
      <a:lvl4pPr marL="1358541" algn="l" defTabSz="905694" rtl="0" eaLnBrk="1" latinLnBrk="0" hangingPunct="1">
        <a:defRPr kumimoji="1" sz="1783" kern="1200">
          <a:solidFill>
            <a:schemeClr val="tx1"/>
          </a:solidFill>
          <a:latin typeface="+mn-lt"/>
          <a:ea typeface="+mn-ea"/>
          <a:cs typeface="+mn-cs"/>
        </a:defRPr>
      </a:lvl4pPr>
      <a:lvl5pPr marL="1811388" algn="l" defTabSz="905694" rtl="0" eaLnBrk="1" latinLnBrk="0" hangingPunct="1">
        <a:defRPr kumimoji="1" sz="1783" kern="1200">
          <a:solidFill>
            <a:schemeClr val="tx1"/>
          </a:solidFill>
          <a:latin typeface="+mn-lt"/>
          <a:ea typeface="+mn-ea"/>
          <a:cs typeface="+mn-cs"/>
        </a:defRPr>
      </a:lvl5pPr>
      <a:lvl6pPr marL="2264234" algn="l" defTabSz="905694" rtl="0" eaLnBrk="1" latinLnBrk="0" hangingPunct="1">
        <a:defRPr kumimoji="1" sz="1783" kern="1200">
          <a:solidFill>
            <a:schemeClr val="tx1"/>
          </a:solidFill>
          <a:latin typeface="+mn-lt"/>
          <a:ea typeface="+mn-ea"/>
          <a:cs typeface="+mn-cs"/>
        </a:defRPr>
      </a:lvl6pPr>
      <a:lvl7pPr marL="2717081" algn="l" defTabSz="905694" rtl="0" eaLnBrk="1" latinLnBrk="0" hangingPunct="1">
        <a:defRPr kumimoji="1" sz="1783" kern="1200">
          <a:solidFill>
            <a:schemeClr val="tx1"/>
          </a:solidFill>
          <a:latin typeface="+mn-lt"/>
          <a:ea typeface="+mn-ea"/>
          <a:cs typeface="+mn-cs"/>
        </a:defRPr>
      </a:lvl7pPr>
      <a:lvl8pPr marL="3169929" algn="l" defTabSz="905694" rtl="0" eaLnBrk="1" latinLnBrk="0" hangingPunct="1">
        <a:defRPr kumimoji="1" sz="1783" kern="1200">
          <a:solidFill>
            <a:schemeClr val="tx1"/>
          </a:solidFill>
          <a:latin typeface="+mn-lt"/>
          <a:ea typeface="+mn-ea"/>
          <a:cs typeface="+mn-cs"/>
        </a:defRPr>
      </a:lvl8pPr>
      <a:lvl9pPr marL="3622776" algn="l" defTabSz="905694" rtl="0" eaLnBrk="1" latinLnBrk="0" hangingPunct="1">
        <a:defRPr kumimoji="1" sz="1783"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42" y="5"/>
            <a:ext cx="8543925" cy="439545"/>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4" name="Date Placeholder 3"/>
          <p:cNvSpPr>
            <a:spLocks noGrp="1"/>
          </p:cNvSpPr>
          <p:nvPr>
            <p:ph type="dt" sz="half" idx="2"/>
          </p:nvPr>
        </p:nvSpPr>
        <p:spPr>
          <a:xfrm>
            <a:off x="0" y="-44940"/>
            <a:ext cx="2228850" cy="365125"/>
          </a:xfrm>
          <a:prstGeom prst="rect">
            <a:avLst/>
          </a:prstGeom>
        </p:spPr>
        <p:txBody>
          <a:bodyPr vert="horz" lIns="91440" tIns="45720" rIns="91440" bIns="45720" rtlCol="0" anchor="ctr"/>
          <a:lstStyle>
            <a:lvl1pPr algn="l">
              <a:defRPr sz="1116">
                <a:solidFill>
                  <a:schemeClr val="tx1">
                    <a:tint val="75000"/>
                  </a:schemeClr>
                </a:solidFill>
              </a:defRPr>
            </a:lvl1pPr>
          </a:lstStyle>
          <a:p>
            <a:endParaRPr lang="ja-JP" altLang="en-US">
              <a:solidFill>
                <a:prstClr val="black">
                  <a:tint val="75000"/>
                </a:prstClr>
              </a:solidFill>
              <a:ea typeface="ＭＳ Ｐゴシック" panose="020B0600070205080204" pitchFamily="50" charset="-128"/>
            </a:endParaRPr>
          </a:p>
        </p:txBody>
      </p:sp>
      <p:sp>
        <p:nvSpPr>
          <p:cNvPr id="5" name="Footer Placeholder 4"/>
          <p:cNvSpPr>
            <a:spLocks noGrp="1"/>
          </p:cNvSpPr>
          <p:nvPr>
            <p:ph type="ftr" sz="quarter" idx="3"/>
          </p:nvPr>
        </p:nvSpPr>
        <p:spPr>
          <a:xfrm>
            <a:off x="3281367" y="6356356"/>
            <a:ext cx="3343275" cy="365125"/>
          </a:xfrm>
          <a:prstGeom prst="rect">
            <a:avLst/>
          </a:prstGeom>
        </p:spPr>
        <p:txBody>
          <a:bodyPr vert="horz" lIns="91440" tIns="45720" rIns="91440" bIns="45720" rtlCol="0" anchor="ctr"/>
          <a:lstStyle>
            <a:lvl1pPr algn="ctr">
              <a:defRPr sz="1116">
                <a:solidFill>
                  <a:schemeClr val="tx1">
                    <a:tint val="75000"/>
                  </a:schemeClr>
                </a:solidFill>
              </a:defRPr>
            </a:lvl1pPr>
          </a:lstStyle>
          <a:p>
            <a:endParaRPr lang="ja-JP" altLang="en-US">
              <a:solidFill>
                <a:prstClr val="black">
                  <a:tint val="75000"/>
                </a:prstClr>
              </a:solidFill>
              <a:ea typeface="ＭＳ Ｐゴシック" panose="020B0600070205080204" pitchFamily="50" charset="-128"/>
            </a:endParaRPr>
          </a:p>
        </p:txBody>
      </p:sp>
      <p:sp>
        <p:nvSpPr>
          <p:cNvPr id="6" name="Slide Number Placeholder 5"/>
          <p:cNvSpPr>
            <a:spLocks noGrp="1"/>
          </p:cNvSpPr>
          <p:nvPr>
            <p:ph type="sldNum" sz="quarter" idx="4"/>
          </p:nvPr>
        </p:nvSpPr>
        <p:spPr>
          <a:xfrm>
            <a:off x="7677152" y="6492880"/>
            <a:ext cx="2228850" cy="365125"/>
          </a:xfrm>
          <a:prstGeom prst="rect">
            <a:avLst/>
          </a:prstGeom>
        </p:spPr>
        <p:txBody>
          <a:bodyPr vert="horz" lIns="91440" tIns="45720" rIns="91440" bIns="45720" rtlCol="0" anchor="ctr"/>
          <a:lstStyle>
            <a:lvl1pPr algn="r">
              <a:defRPr sz="1303">
                <a:solidFill>
                  <a:schemeClr val="tx1"/>
                </a:solidFill>
                <a:latin typeface="Arial" panose="020B0604020202020204" pitchFamily="34" charset="0"/>
                <a:ea typeface="ＤＨＰ特太ゴシック体" panose="020B0500000000000000" pitchFamily="50" charset="-128"/>
                <a:cs typeface="Arial" panose="020B0604020202020204" pitchFamily="34" charset="0"/>
              </a:defRPr>
            </a:lvl1pPr>
          </a:lstStyle>
          <a:p>
            <a:fld id="{BDDEF4D0-0A7B-4F48-AE33-40925C4D92A6}" type="slidenum">
              <a:rPr lang="ja-JP" altLang="en-US" smtClean="0">
                <a:solidFill>
                  <a:prstClr val="black"/>
                </a:solidFill>
              </a:rPr>
              <a:pPr/>
              <a:t>‹#›</a:t>
            </a:fld>
            <a:endParaRPr lang="ja-JP" altLang="en-US">
              <a:solidFill>
                <a:prstClr val="black"/>
              </a:solidFill>
            </a:endParaRPr>
          </a:p>
        </p:txBody>
      </p:sp>
      <p:cxnSp>
        <p:nvCxnSpPr>
          <p:cNvPr id="7" name="直線コネクタ 6"/>
          <p:cNvCxnSpPr/>
          <p:nvPr/>
        </p:nvCxnSpPr>
        <p:spPr>
          <a:xfrm>
            <a:off x="1" y="388372"/>
            <a:ext cx="9906000" cy="0"/>
          </a:xfrm>
          <a:prstGeom prst="line">
            <a:avLst/>
          </a:prstGeom>
          <a:ln w="63500" cmpd="thickThin">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6773979"/>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 id="2147483758" r:id="rId14"/>
  </p:sldLayoutIdLst>
  <p:hf hdr="0" ftr="0" dt="0"/>
  <p:txStyles>
    <p:titleStyle>
      <a:lvl1pPr algn="ctr" defTabSz="850741" rtl="0" eaLnBrk="1" latinLnBrk="0" hangingPunct="1">
        <a:lnSpc>
          <a:spcPct val="90000"/>
        </a:lnSpc>
        <a:spcBef>
          <a:spcPct val="0"/>
        </a:spcBef>
        <a:buNone/>
        <a:defRPr kumimoji="1" sz="1675" kern="1200">
          <a:solidFill>
            <a:schemeClr val="tx1"/>
          </a:solidFill>
          <a:latin typeface="ＤＨＰ特太ゴシック体" panose="020B0500000000000000" pitchFamily="50" charset="-128"/>
          <a:ea typeface="ＤＨＰ特太ゴシック体" panose="020B0500000000000000" pitchFamily="50" charset="-128"/>
          <a:cs typeface="+mj-cs"/>
        </a:defRPr>
      </a:lvl1pPr>
    </p:titleStyle>
    <p:bodyStyle>
      <a:lvl1pPr marL="212686" indent="-212686" algn="l" defTabSz="850741" rtl="0" eaLnBrk="1" latinLnBrk="0" hangingPunct="1">
        <a:lnSpc>
          <a:spcPct val="90000"/>
        </a:lnSpc>
        <a:spcBef>
          <a:spcPts val="930"/>
        </a:spcBef>
        <a:buFont typeface="Arial" panose="020B0604020202020204" pitchFamily="34" charset="0"/>
        <a:buChar char="•"/>
        <a:defRPr kumimoji="1" sz="2605" kern="1200">
          <a:solidFill>
            <a:schemeClr val="tx1"/>
          </a:solidFill>
          <a:latin typeface="+mn-lt"/>
          <a:ea typeface="+mn-ea"/>
          <a:cs typeface="+mn-cs"/>
        </a:defRPr>
      </a:lvl1pPr>
      <a:lvl2pPr marL="638057" indent="-212686" algn="l" defTabSz="850741" rtl="0" eaLnBrk="1" latinLnBrk="0" hangingPunct="1">
        <a:lnSpc>
          <a:spcPct val="90000"/>
        </a:lnSpc>
        <a:spcBef>
          <a:spcPts val="465"/>
        </a:spcBef>
        <a:buFont typeface="Arial" panose="020B0604020202020204" pitchFamily="34" charset="0"/>
        <a:buChar char="•"/>
        <a:defRPr kumimoji="1" sz="2233" kern="1200">
          <a:solidFill>
            <a:schemeClr val="tx1"/>
          </a:solidFill>
          <a:latin typeface="+mn-lt"/>
          <a:ea typeface="+mn-ea"/>
          <a:cs typeface="+mn-cs"/>
        </a:defRPr>
      </a:lvl2pPr>
      <a:lvl3pPr marL="1063427" indent="-212686" algn="l" defTabSz="850741" rtl="0" eaLnBrk="1" latinLnBrk="0" hangingPunct="1">
        <a:lnSpc>
          <a:spcPct val="90000"/>
        </a:lnSpc>
        <a:spcBef>
          <a:spcPts val="465"/>
        </a:spcBef>
        <a:buFont typeface="Arial" panose="020B0604020202020204" pitchFamily="34" charset="0"/>
        <a:buChar char="•"/>
        <a:defRPr kumimoji="1" sz="1861" kern="1200">
          <a:solidFill>
            <a:schemeClr val="tx1"/>
          </a:solidFill>
          <a:latin typeface="+mn-lt"/>
          <a:ea typeface="+mn-ea"/>
          <a:cs typeface="+mn-cs"/>
        </a:defRPr>
      </a:lvl3pPr>
      <a:lvl4pPr marL="1488798" indent="-212686" algn="l" defTabSz="850741" rtl="0" eaLnBrk="1" latinLnBrk="0" hangingPunct="1">
        <a:lnSpc>
          <a:spcPct val="90000"/>
        </a:lnSpc>
        <a:spcBef>
          <a:spcPts val="465"/>
        </a:spcBef>
        <a:buFont typeface="Arial" panose="020B0604020202020204" pitchFamily="34" charset="0"/>
        <a:buChar char="•"/>
        <a:defRPr kumimoji="1" sz="1675" kern="1200">
          <a:solidFill>
            <a:schemeClr val="tx1"/>
          </a:solidFill>
          <a:latin typeface="+mn-lt"/>
          <a:ea typeface="+mn-ea"/>
          <a:cs typeface="+mn-cs"/>
        </a:defRPr>
      </a:lvl4pPr>
      <a:lvl5pPr marL="1914170" indent="-212686" algn="l" defTabSz="850741" rtl="0" eaLnBrk="1" latinLnBrk="0" hangingPunct="1">
        <a:lnSpc>
          <a:spcPct val="90000"/>
        </a:lnSpc>
        <a:spcBef>
          <a:spcPts val="465"/>
        </a:spcBef>
        <a:buFont typeface="Arial" panose="020B0604020202020204" pitchFamily="34" charset="0"/>
        <a:buChar char="•"/>
        <a:defRPr kumimoji="1" sz="1675" kern="1200">
          <a:solidFill>
            <a:schemeClr val="tx1"/>
          </a:solidFill>
          <a:latin typeface="+mn-lt"/>
          <a:ea typeface="+mn-ea"/>
          <a:cs typeface="+mn-cs"/>
        </a:defRPr>
      </a:lvl5pPr>
      <a:lvl6pPr marL="2339540" indent="-212686" algn="l" defTabSz="850741" rtl="0" eaLnBrk="1" latinLnBrk="0" hangingPunct="1">
        <a:lnSpc>
          <a:spcPct val="90000"/>
        </a:lnSpc>
        <a:spcBef>
          <a:spcPts val="465"/>
        </a:spcBef>
        <a:buFont typeface="Arial" panose="020B0604020202020204" pitchFamily="34" charset="0"/>
        <a:buChar char="•"/>
        <a:defRPr kumimoji="1" sz="1675" kern="1200">
          <a:solidFill>
            <a:schemeClr val="tx1"/>
          </a:solidFill>
          <a:latin typeface="+mn-lt"/>
          <a:ea typeface="+mn-ea"/>
          <a:cs typeface="+mn-cs"/>
        </a:defRPr>
      </a:lvl6pPr>
      <a:lvl7pPr marL="2764911" indent="-212686" algn="l" defTabSz="850741" rtl="0" eaLnBrk="1" latinLnBrk="0" hangingPunct="1">
        <a:lnSpc>
          <a:spcPct val="90000"/>
        </a:lnSpc>
        <a:spcBef>
          <a:spcPts val="465"/>
        </a:spcBef>
        <a:buFont typeface="Arial" panose="020B0604020202020204" pitchFamily="34" charset="0"/>
        <a:buChar char="•"/>
        <a:defRPr kumimoji="1" sz="1675" kern="1200">
          <a:solidFill>
            <a:schemeClr val="tx1"/>
          </a:solidFill>
          <a:latin typeface="+mn-lt"/>
          <a:ea typeface="+mn-ea"/>
          <a:cs typeface="+mn-cs"/>
        </a:defRPr>
      </a:lvl7pPr>
      <a:lvl8pPr marL="3190282" indent="-212686" algn="l" defTabSz="850741" rtl="0" eaLnBrk="1" latinLnBrk="0" hangingPunct="1">
        <a:lnSpc>
          <a:spcPct val="90000"/>
        </a:lnSpc>
        <a:spcBef>
          <a:spcPts val="465"/>
        </a:spcBef>
        <a:buFont typeface="Arial" panose="020B0604020202020204" pitchFamily="34" charset="0"/>
        <a:buChar char="•"/>
        <a:defRPr kumimoji="1" sz="1675" kern="1200">
          <a:solidFill>
            <a:schemeClr val="tx1"/>
          </a:solidFill>
          <a:latin typeface="+mn-lt"/>
          <a:ea typeface="+mn-ea"/>
          <a:cs typeface="+mn-cs"/>
        </a:defRPr>
      </a:lvl8pPr>
      <a:lvl9pPr marL="3615654" indent="-212686" algn="l" defTabSz="850741" rtl="0" eaLnBrk="1" latinLnBrk="0" hangingPunct="1">
        <a:lnSpc>
          <a:spcPct val="90000"/>
        </a:lnSpc>
        <a:spcBef>
          <a:spcPts val="465"/>
        </a:spcBef>
        <a:buFont typeface="Arial" panose="020B0604020202020204" pitchFamily="34" charset="0"/>
        <a:buChar char="•"/>
        <a:defRPr kumimoji="1" sz="1675" kern="1200">
          <a:solidFill>
            <a:schemeClr val="tx1"/>
          </a:solidFill>
          <a:latin typeface="+mn-lt"/>
          <a:ea typeface="+mn-ea"/>
          <a:cs typeface="+mn-cs"/>
        </a:defRPr>
      </a:lvl9pPr>
    </p:bodyStyle>
    <p:otherStyle>
      <a:defPPr>
        <a:defRPr lang="en-US"/>
      </a:defPPr>
      <a:lvl1pPr marL="0" algn="l" defTabSz="850741" rtl="0" eaLnBrk="1" latinLnBrk="0" hangingPunct="1">
        <a:defRPr kumimoji="1" sz="1675" kern="1200">
          <a:solidFill>
            <a:schemeClr val="tx1"/>
          </a:solidFill>
          <a:latin typeface="+mn-lt"/>
          <a:ea typeface="+mn-ea"/>
          <a:cs typeface="+mn-cs"/>
        </a:defRPr>
      </a:lvl1pPr>
      <a:lvl2pPr marL="425371" algn="l" defTabSz="850741" rtl="0" eaLnBrk="1" latinLnBrk="0" hangingPunct="1">
        <a:defRPr kumimoji="1" sz="1675" kern="1200">
          <a:solidFill>
            <a:schemeClr val="tx1"/>
          </a:solidFill>
          <a:latin typeface="+mn-lt"/>
          <a:ea typeface="+mn-ea"/>
          <a:cs typeface="+mn-cs"/>
        </a:defRPr>
      </a:lvl2pPr>
      <a:lvl3pPr marL="850741" algn="l" defTabSz="850741" rtl="0" eaLnBrk="1" latinLnBrk="0" hangingPunct="1">
        <a:defRPr kumimoji="1" sz="1675" kern="1200">
          <a:solidFill>
            <a:schemeClr val="tx1"/>
          </a:solidFill>
          <a:latin typeface="+mn-lt"/>
          <a:ea typeface="+mn-ea"/>
          <a:cs typeface="+mn-cs"/>
        </a:defRPr>
      </a:lvl3pPr>
      <a:lvl4pPr marL="1276113" algn="l" defTabSz="850741" rtl="0" eaLnBrk="1" latinLnBrk="0" hangingPunct="1">
        <a:defRPr kumimoji="1" sz="1675" kern="1200">
          <a:solidFill>
            <a:schemeClr val="tx1"/>
          </a:solidFill>
          <a:latin typeface="+mn-lt"/>
          <a:ea typeface="+mn-ea"/>
          <a:cs typeface="+mn-cs"/>
        </a:defRPr>
      </a:lvl4pPr>
      <a:lvl5pPr marL="1701484" algn="l" defTabSz="850741" rtl="0" eaLnBrk="1" latinLnBrk="0" hangingPunct="1">
        <a:defRPr kumimoji="1" sz="1675" kern="1200">
          <a:solidFill>
            <a:schemeClr val="tx1"/>
          </a:solidFill>
          <a:latin typeface="+mn-lt"/>
          <a:ea typeface="+mn-ea"/>
          <a:cs typeface="+mn-cs"/>
        </a:defRPr>
      </a:lvl5pPr>
      <a:lvl6pPr marL="2126855" algn="l" defTabSz="850741" rtl="0" eaLnBrk="1" latinLnBrk="0" hangingPunct="1">
        <a:defRPr kumimoji="1" sz="1675" kern="1200">
          <a:solidFill>
            <a:schemeClr val="tx1"/>
          </a:solidFill>
          <a:latin typeface="+mn-lt"/>
          <a:ea typeface="+mn-ea"/>
          <a:cs typeface="+mn-cs"/>
        </a:defRPr>
      </a:lvl6pPr>
      <a:lvl7pPr marL="2552224" algn="l" defTabSz="850741" rtl="0" eaLnBrk="1" latinLnBrk="0" hangingPunct="1">
        <a:defRPr kumimoji="1" sz="1675" kern="1200">
          <a:solidFill>
            <a:schemeClr val="tx1"/>
          </a:solidFill>
          <a:latin typeface="+mn-lt"/>
          <a:ea typeface="+mn-ea"/>
          <a:cs typeface="+mn-cs"/>
        </a:defRPr>
      </a:lvl7pPr>
      <a:lvl8pPr marL="2977596" algn="l" defTabSz="850741" rtl="0" eaLnBrk="1" latinLnBrk="0" hangingPunct="1">
        <a:defRPr kumimoji="1" sz="1675" kern="1200">
          <a:solidFill>
            <a:schemeClr val="tx1"/>
          </a:solidFill>
          <a:latin typeface="+mn-lt"/>
          <a:ea typeface="+mn-ea"/>
          <a:cs typeface="+mn-cs"/>
        </a:defRPr>
      </a:lvl8pPr>
      <a:lvl9pPr marL="3402968" algn="l" defTabSz="850741" rtl="0" eaLnBrk="1" latinLnBrk="0" hangingPunct="1">
        <a:defRPr kumimoji="1" sz="1675"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43" y="7"/>
            <a:ext cx="8543925" cy="439545"/>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4" name="Date Placeholder 3"/>
          <p:cNvSpPr>
            <a:spLocks noGrp="1"/>
          </p:cNvSpPr>
          <p:nvPr>
            <p:ph type="dt" sz="half" idx="2"/>
          </p:nvPr>
        </p:nvSpPr>
        <p:spPr>
          <a:xfrm>
            <a:off x="0" y="-44939"/>
            <a:ext cx="2228850" cy="365125"/>
          </a:xfrm>
          <a:prstGeom prst="rect">
            <a:avLst/>
          </a:prstGeom>
        </p:spPr>
        <p:txBody>
          <a:bodyPr vert="horz" lIns="91440" tIns="45720" rIns="91440" bIns="45720" rtlCol="0" anchor="ctr"/>
          <a:lstStyle>
            <a:lvl1pPr algn="l">
              <a:defRPr sz="1925">
                <a:solidFill>
                  <a:schemeClr val="tx1">
                    <a:tint val="75000"/>
                  </a:schemeClr>
                </a:solidFill>
              </a:defRPr>
            </a:lvl1pPr>
          </a:lstStyle>
          <a:p>
            <a:endParaRPr lang="ja-JP" altLang="en-US">
              <a:solidFill>
                <a:prstClr val="black">
                  <a:tint val="75000"/>
                </a:prstClr>
              </a:solidFill>
              <a:ea typeface="ＭＳ Ｐゴシック" panose="020B0600070205080204" pitchFamily="50" charset="-128"/>
            </a:endParaRPr>
          </a:p>
        </p:txBody>
      </p:sp>
      <p:sp>
        <p:nvSpPr>
          <p:cNvPr id="5" name="Footer Placeholder 4"/>
          <p:cNvSpPr>
            <a:spLocks noGrp="1"/>
          </p:cNvSpPr>
          <p:nvPr>
            <p:ph type="ftr" sz="quarter" idx="3"/>
          </p:nvPr>
        </p:nvSpPr>
        <p:spPr>
          <a:xfrm>
            <a:off x="3281368" y="6356358"/>
            <a:ext cx="3343275" cy="365125"/>
          </a:xfrm>
          <a:prstGeom prst="rect">
            <a:avLst/>
          </a:prstGeom>
        </p:spPr>
        <p:txBody>
          <a:bodyPr vert="horz" lIns="91440" tIns="45720" rIns="91440" bIns="45720" rtlCol="0" anchor="ctr"/>
          <a:lstStyle>
            <a:lvl1pPr algn="ctr">
              <a:defRPr sz="1925">
                <a:solidFill>
                  <a:schemeClr val="tx1">
                    <a:tint val="75000"/>
                  </a:schemeClr>
                </a:solidFill>
              </a:defRPr>
            </a:lvl1pPr>
          </a:lstStyle>
          <a:p>
            <a:endParaRPr lang="ja-JP" altLang="en-US">
              <a:solidFill>
                <a:prstClr val="black">
                  <a:tint val="75000"/>
                </a:prstClr>
              </a:solidFill>
              <a:ea typeface="ＭＳ Ｐゴシック" panose="020B0600070205080204" pitchFamily="50" charset="-128"/>
            </a:endParaRPr>
          </a:p>
        </p:txBody>
      </p:sp>
      <p:sp>
        <p:nvSpPr>
          <p:cNvPr id="6" name="Slide Number Placeholder 5"/>
          <p:cNvSpPr>
            <a:spLocks noGrp="1"/>
          </p:cNvSpPr>
          <p:nvPr>
            <p:ph type="sldNum" sz="quarter" idx="4"/>
          </p:nvPr>
        </p:nvSpPr>
        <p:spPr>
          <a:xfrm>
            <a:off x="7677152" y="6492882"/>
            <a:ext cx="2228850" cy="365125"/>
          </a:xfrm>
          <a:prstGeom prst="rect">
            <a:avLst/>
          </a:prstGeom>
        </p:spPr>
        <p:txBody>
          <a:bodyPr vert="horz" lIns="91440" tIns="45720" rIns="91440" bIns="45720" rtlCol="0" anchor="ctr"/>
          <a:lstStyle>
            <a:lvl1pPr algn="r">
              <a:defRPr sz="2245">
                <a:solidFill>
                  <a:schemeClr val="tx1"/>
                </a:solidFill>
                <a:latin typeface="Arial" panose="020B0604020202020204" pitchFamily="34" charset="0"/>
                <a:ea typeface="ＤＨＰ特太ゴシック体" panose="020B0500000000000000" pitchFamily="50" charset="-128"/>
                <a:cs typeface="Arial" panose="020B0604020202020204" pitchFamily="34" charset="0"/>
              </a:defRPr>
            </a:lvl1pPr>
          </a:lstStyle>
          <a:p>
            <a:fld id="{BDDEF4D0-0A7B-4F48-AE33-40925C4D92A6}" type="slidenum">
              <a:rPr lang="ja-JP" altLang="en-US" smtClean="0">
                <a:solidFill>
                  <a:prstClr val="black"/>
                </a:solidFill>
              </a:rPr>
              <a:pPr/>
              <a:t>‹#›</a:t>
            </a:fld>
            <a:endParaRPr lang="ja-JP" altLang="en-US">
              <a:solidFill>
                <a:prstClr val="black"/>
              </a:solidFill>
            </a:endParaRPr>
          </a:p>
        </p:txBody>
      </p:sp>
      <p:cxnSp>
        <p:nvCxnSpPr>
          <p:cNvPr id="7" name="直線コネクタ 6"/>
          <p:cNvCxnSpPr/>
          <p:nvPr/>
        </p:nvCxnSpPr>
        <p:spPr>
          <a:xfrm>
            <a:off x="1" y="388372"/>
            <a:ext cx="9906000" cy="0"/>
          </a:xfrm>
          <a:prstGeom prst="line">
            <a:avLst/>
          </a:prstGeom>
          <a:ln w="63500" cmpd="thickThin">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6558661"/>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64" r:id="rId5"/>
    <p:sldLayoutId id="2147483765" r:id="rId6"/>
    <p:sldLayoutId id="2147483766" r:id="rId7"/>
    <p:sldLayoutId id="2147483767" r:id="rId8"/>
    <p:sldLayoutId id="2147483768" r:id="rId9"/>
    <p:sldLayoutId id="2147483769" r:id="rId10"/>
    <p:sldLayoutId id="2147483770" r:id="rId11"/>
    <p:sldLayoutId id="2147483771" r:id="rId12"/>
    <p:sldLayoutId id="2147483772" r:id="rId13"/>
    <p:sldLayoutId id="2147483773" r:id="rId14"/>
  </p:sldLayoutIdLst>
  <p:hf hdr="0" ftr="0" dt="0"/>
  <p:txStyles>
    <p:titleStyle>
      <a:lvl1pPr algn="ctr" defTabSz="1465827" rtl="0" eaLnBrk="1" latinLnBrk="0" hangingPunct="1">
        <a:lnSpc>
          <a:spcPct val="90000"/>
        </a:lnSpc>
        <a:spcBef>
          <a:spcPct val="0"/>
        </a:spcBef>
        <a:buNone/>
        <a:defRPr kumimoji="1" sz="2887" kern="1200">
          <a:solidFill>
            <a:schemeClr val="tx1"/>
          </a:solidFill>
          <a:latin typeface="ＤＨＰ特太ゴシック体" panose="020B0500000000000000" pitchFamily="50" charset="-128"/>
          <a:ea typeface="ＤＨＰ特太ゴシック体" panose="020B0500000000000000" pitchFamily="50" charset="-128"/>
          <a:cs typeface="+mj-cs"/>
        </a:defRPr>
      </a:lvl1pPr>
    </p:titleStyle>
    <p:bodyStyle>
      <a:lvl1pPr marL="366459" indent="-366459" algn="l" defTabSz="1465827" rtl="0" eaLnBrk="1" latinLnBrk="0" hangingPunct="1">
        <a:lnSpc>
          <a:spcPct val="90000"/>
        </a:lnSpc>
        <a:spcBef>
          <a:spcPts val="1603"/>
        </a:spcBef>
        <a:buFont typeface="Arial" panose="020B0604020202020204" pitchFamily="34" charset="0"/>
        <a:buChar char="•"/>
        <a:defRPr kumimoji="1" sz="4488" kern="1200">
          <a:solidFill>
            <a:schemeClr val="tx1"/>
          </a:solidFill>
          <a:latin typeface="+mn-lt"/>
          <a:ea typeface="+mn-ea"/>
          <a:cs typeface="+mn-cs"/>
        </a:defRPr>
      </a:lvl1pPr>
      <a:lvl2pPr marL="1099371" indent="-366459" algn="l" defTabSz="1465827" rtl="0" eaLnBrk="1" latinLnBrk="0" hangingPunct="1">
        <a:lnSpc>
          <a:spcPct val="90000"/>
        </a:lnSpc>
        <a:spcBef>
          <a:spcPts val="801"/>
        </a:spcBef>
        <a:buFont typeface="Arial" panose="020B0604020202020204" pitchFamily="34" charset="0"/>
        <a:buChar char="•"/>
        <a:defRPr kumimoji="1" sz="3846" kern="1200">
          <a:solidFill>
            <a:schemeClr val="tx1"/>
          </a:solidFill>
          <a:latin typeface="+mn-lt"/>
          <a:ea typeface="+mn-ea"/>
          <a:cs typeface="+mn-cs"/>
        </a:defRPr>
      </a:lvl2pPr>
      <a:lvl3pPr marL="1832285" indent="-366459" algn="l" defTabSz="1465827" rtl="0" eaLnBrk="1" latinLnBrk="0" hangingPunct="1">
        <a:lnSpc>
          <a:spcPct val="90000"/>
        </a:lnSpc>
        <a:spcBef>
          <a:spcPts val="801"/>
        </a:spcBef>
        <a:buFont typeface="Arial" panose="020B0604020202020204" pitchFamily="34" charset="0"/>
        <a:buChar char="•"/>
        <a:defRPr kumimoji="1" sz="3207" kern="1200">
          <a:solidFill>
            <a:schemeClr val="tx1"/>
          </a:solidFill>
          <a:latin typeface="+mn-lt"/>
          <a:ea typeface="+mn-ea"/>
          <a:cs typeface="+mn-cs"/>
        </a:defRPr>
      </a:lvl3pPr>
      <a:lvl4pPr marL="2565199" indent="-366459" algn="l" defTabSz="1465827" rtl="0" eaLnBrk="1" latinLnBrk="0" hangingPunct="1">
        <a:lnSpc>
          <a:spcPct val="90000"/>
        </a:lnSpc>
        <a:spcBef>
          <a:spcPts val="801"/>
        </a:spcBef>
        <a:buFont typeface="Arial" panose="020B0604020202020204" pitchFamily="34" charset="0"/>
        <a:buChar char="•"/>
        <a:defRPr kumimoji="1" sz="2887" kern="1200">
          <a:solidFill>
            <a:schemeClr val="tx1"/>
          </a:solidFill>
          <a:latin typeface="+mn-lt"/>
          <a:ea typeface="+mn-ea"/>
          <a:cs typeface="+mn-cs"/>
        </a:defRPr>
      </a:lvl4pPr>
      <a:lvl5pPr marL="3298113" indent="-366459" algn="l" defTabSz="1465827" rtl="0" eaLnBrk="1" latinLnBrk="0" hangingPunct="1">
        <a:lnSpc>
          <a:spcPct val="90000"/>
        </a:lnSpc>
        <a:spcBef>
          <a:spcPts val="801"/>
        </a:spcBef>
        <a:buFont typeface="Arial" panose="020B0604020202020204" pitchFamily="34" charset="0"/>
        <a:buChar char="•"/>
        <a:defRPr kumimoji="1" sz="2887" kern="1200">
          <a:solidFill>
            <a:schemeClr val="tx1"/>
          </a:solidFill>
          <a:latin typeface="+mn-lt"/>
          <a:ea typeface="+mn-ea"/>
          <a:cs typeface="+mn-cs"/>
        </a:defRPr>
      </a:lvl5pPr>
      <a:lvl6pPr marL="4031024" indent="-366459" algn="l" defTabSz="1465827" rtl="0" eaLnBrk="1" latinLnBrk="0" hangingPunct="1">
        <a:lnSpc>
          <a:spcPct val="90000"/>
        </a:lnSpc>
        <a:spcBef>
          <a:spcPts val="801"/>
        </a:spcBef>
        <a:buFont typeface="Arial" panose="020B0604020202020204" pitchFamily="34" charset="0"/>
        <a:buChar char="•"/>
        <a:defRPr kumimoji="1" sz="2887" kern="1200">
          <a:solidFill>
            <a:schemeClr val="tx1"/>
          </a:solidFill>
          <a:latin typeface="+mn-lt"/>
          <a:ea typeface="+mn-ea"/>
          <a:cs typeface="+mn-cs"/>
        </a:defRPr>
      </a:lvl6pPr>
      <a:lvl7pPr marL="4763941" indent="-366459" algn="l" defTabSz="1465827" rtl="0" eaLnBrk="1" latinLnBrk="0" hangingPunct="1">
        <a:lnSpc>
          <a:spcPct val="90000"/>
        </a:lnSpc>
        <a:spcBef>
          <a:spcPts val="801"/>
        </a:spcBef>
        <a:buFont typeface="Arial" panose="020B0604020202020204" pitchFamily="34" charset="0"/>
        <a:buChar char="•"/>
        <a:defRPr kumimoji="1" sz="2887" kern="1200">
          <a:solidFill>
            <a:schemeClr val="tx1"/>
          </a:solidFill>
          <a:latin typeface="+mn-lt"/>
          <a:ea typeface="+mn-ea"/>
          <a:cs typeface="+mn-cs"/>
        </a:defRPr>
      </a:lvl7pPr>
      <a:lvl8pPr marL="5496853" indent="-366459" algn="l" defTabSz="1465827" rtl="0" eaLnBrk="1" latinLnBrk="0" hangingPunct="1">
        <a:lnSpc>
          <a:spcPct val="90000"/>
        </a:lnSpc>
        <a:spcBef>
          <a:spcPts val="801"/>
        </a:spcBef>
        <a:buFont typeface="Arial" panose="020B0604020202020204" pitchFamily="34" charset="0"/>
        <a:buChar char="•"/>
        <a:defRPr kumimoji="1" sz="2887" kern="1200">
          <a:solidFill>
            <a:schemeClr val="tx1"/>
          </a:solidFill>
          <a:latin typeface="+mn-lt"/>
          <a:ea typeface="+mn-ea"/>
          <a:cs typeface="+mn-cs"/>
        </a:defRPr>
      </a:lvl8pPr>
      <a:lvl9pPr marL="6229769" indent="-366459" algn="l" defTabSz="1465827" rtl="0" eaLnBrk="1" latinLnBrk="0" hangingPunct="1">
        <a:lnSpc>
          <a:spcPct val="90000"/>
        </a:lnSpc>
        <a:spcBef>
          <a:spcPts val="801"/>
        </a:spcBef>
        <a:buFont typeface="Arial" panose="020B0604020202020204" pitchFamily="34" charset="0"/>
        <a:buChar char="•"/>
        <a:defRPr kumimoji="1" sz="2887" kern="1200">
          <a:solidFill>
            <a:schemeClr val="tx1"/>
          </a:solidFill>
          <a:latin typeface="+mn-lt"/>
          <a:ea typeface="+mn-ea"/>
          <a:cs typeface="+mn-cs"/>
        </a:defRPr>
      </a:lvl9pPr>
    </p:bodyStyle>
    <p:otherStyle>
      <a:defPPr>
        <a:defRPr lang="en-US"/>
      </a:defPPr>
      <a:lvl1pPr marL="0" algn="l" defTabSz="1465827" rtl="0" eaLnBrk="1" latinLnBrk="0" hangingPunct="1">
        <a:defRPr kumimoji="1" sz="2887" kern="1200">
          <a:solidFill>
            <a:schemeClr val="tx1"/>
          </a:solidFill>
          <a:latin typeface="+mn-lt"/>
          <a:ea typeface="+mn-ea"/>
          <a:cs typeface="+mn-cs"/>
        </a:defRPr>
      </a:lvl1pPr>
      <a:lvl2pPr marL="732913" algn="l" defTabSz="1465827" rtl="0" eaLnBrk="1" latinLnBrk="0" hangingPunct="1">
        <a:defRPr kumimoji="1" sz="2887" kern="1200">
          <a:solidFill>
            <a:schemeClr val="tx1"/>
          </a:solidFill>
          <a:latin typeface="+mn-lt"/>
          <a:ea typeface="+mn-ea"/>
          <a:cs typeface="+mn-cs"/>
        </a:defRPr>
      </a:lvl2pPr>
      <a:lvl3pPr marL="1465827" algn="l" defTabSz="1465827" rtl="0" eaLnBrk="1" latinLnBrk="0" hangingPunct="1">
        <a:defRPr kumimoji="1" sz="2887" kern="1200">
          <a:solidFill>
            <a:schemeClr val="tx1"/>
          </a:solidFill>
          <a:latin typeface="+mn-lt"/>
          <a:ea typeface="+mn-ea"/>
          <a:cs typeface="+mn-cs"/>
        </a:defRPr>
      </a:lvl3pPr>
      <a:lvl4pPr marL="2198743" algn="l" defTabSz="1465827" rtl="0" eaLnBrk="1" latinLnBrk="0" hangingPunct="1">
        <a:defRPr kumimoji="1" sz="2887" kern="1200">
          <a:solidFill>
            <a:schemeClr val="tx1"/>
          </a:solidFill>
          <a:latin typeface="+mn-lt"/>
          <a:ea typeface="+mn-ea"/>
          <a:cs typeface="+mn-cs"/>
        </a:defRPr>
      </a:lvl4pPr>
      <a:lvl5pPr marL="2931655" algn="l" defTabSz="1465827" rtl="0" eaLnBrk="1" latinLnBrk="0" hangingPunct="1">
        <a:defRPr kumimoji="1" sz="2887" kern="1200">
          <a:solidFill>
            <a:schemeClr val="tx1"/>
          </a:solidFill>
          <a:latin typeface="+mn-lt"/>
          <a:ea typeface="+mn-ea"/>
          <a:cs typeface="+mn-cs"/>
        </a:defRPr>
      </a:lvl5pPr>
      <a:lvl6pPr marL="3664569" algn="l" defTabSz="1465827" rtl="0" eaLnBrk="1" latinLnBrk="0" hangingPunct="1">
        <a:defRPr kumimoji="1" sz="2887" kern="1200">
          <a:solidFill>
            <a:schemeClr val="tx1"/>
          </a:solidFill>
          <a:latin typeface="+mn-lt"/>
          <a:ea typeface="+mn-ea"/>
          <a:cs typeface="+mn-cs"/>
        </a:defRPr>
      </a:lvl6pPr>
      <a:lvl7pPr marL="4397483" algn="l" defTabSz="1465827" rtl="0" eaLnBrk="1" latinLnBrk="0" hangingPunct="1">
        <a:defRPr kumimoji="1" sz="2887" kern="1200">
          <a:solidFill>
            <a:schemeClr val="tx1"/>
          </a:solidFill>
          <a:latin typeface="+mn-lt"/>
          <a:ea typeface="+mn-ea"/>
          <a:cs typeface="+mn-cs"/>
        </a:defRPr>
      </a:lvl7pPr>
      <a:lvl8pPr marL="5130397" algn="l" defTabSz="1465827" rtl="0" eaLnBrk="1" latinLnBrk="0" hangingPunct="1">
        <a:defRPr kumimoji="1" sz="2887" kern="1200">
          <a:solidFill>
            <a:schemeClr val="tx1"/>
          </a:solidFill>
          <a:latin typeface="+mn-lt"/>
          <a:ea typeface="+mn-ea"/>
          <a:cs typeface="+mn-cs"/>
        </a:defRPr>
      </a:lvl8pPr>
      <a:lvl9pPr marL="5863312" algn="l" defTabSz="1465827" rtl="0" eaLnBrk="1" latinLnBrk="0" hangingPunct="1">
        <a:defRPr kumimoji="1" sz="2887"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42" y="5"/>
            <a:ext cx="8543925" cy="439545"/>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4" name="Date Placeholder 3"/>
          <p:cNvSpPr>
            <a:spLocks noGrp="1"/>
          </p:cNvSpPr>
          <p:nvPr>
            <p:ph type="dt" sz="half" idx="2"/>
          </p:nvPr>
        </p:nvSpPr>
        <p:spPr>
          <a:xfrm>
            <a:off x="0" y="-44939"/>
            <a:ext cx="2228850" cy="365125"/>
          </a:xfrm>
          <a:prstGeom prst="rect">
            <a:avLst/>
          </a:prstGeom>
        </p:spPr>
        <p:txBody>
          <a:bodyPr vert="horz" lIns="91440" tIns="45720" rIns="91440" bIns="45720" rtlCol="0" anchor="ctr"/>
          <a:lstStyle>
            <a:lvl1pPr algn="l">
              <a:defRPr sz="1952">
                <a:solidFill>
                  <a:schemeClr val="tx1">
                    <a:tint val="75000"/>
                  </a:schemeClr>
                </a:solidFill>
              </a:defRPr>
            </a:lvl1pPr>
          </a:lstStyle>
          <a:p>
            <a:endParaRPr lang="ja-JP" altLang="en-US">
              <a:solidFill>
                <a:prstClr val="black">
                  <a:tint val="75000"/>
                </a:prstClr>
              </a:solidFill>
              <a:ea typeface="ＭＳ Ｐゴシック" panose="020B0600070205080204" pitchFamily="50" charset="-128"/>
            </a:endParaRPr>
          </a:p>
        </p:txBody>
      </p:sp>
      <p:sp>
        <p:nvSpPr>
          <p:cNvPr id="5" name="Footer Placeholder 4"/>
          <p:cNvSpPr>
            <a:spLocks noGrp="1"/>
          </p:cNvSpPr>
          <p:nvPr>
            <p:ph type="ftr" sz="quarter" idx="3"/>
          </p:nvPr>
        </p:nvSpPr>
        <p:spPr>
          <a:xfrm>
            <a:off x="3281367" y="6356356"/>
            <a:ext cx="3343275" cy="365125"/>
          </a:xfrm>
          <a:prstGeom prst="rect">
            <a:avLst/>
          </a:prstGeom>
        </p:spPr>
        <p:txBody>
          <a:bodyPr vert="horz" lIns="91440" tIns="45720" rIns="91440" bIns="45720" rtlCol="0" anchor="ctr"/>
          <a:lstStyle>
            <a:lvl1pPr algn="ctr">
              <a:defRPr sz="1952">
                <a:solidFill>
                  <a:schemeClr val="tx1">
                    <a:tint val="75000"/>
                  </a:schemeClr>
                </a:solidFill>
              </a:defRPr>
            </a:lvl1pPr>
          </a:lstStyle>
          <a:p>
            <a:endParaRPr lang="ja-JP" altLang="en-US">
              <a:solidFill>
                <a:prstClr val="black">
                  <a:tint val="75000"/>
                </a:prstClr>
              </a:solidFill>
              <a:ea typeface="ＭＳ Ｐゴシック" panose="020B0600070205080204" pitchFamily="50" charset="-128"/>
            </a:endParaRPr>
          </a:p>
        </p:txBody>
      </p:sp>
      <p:sp>
        <p:nvSpPr>
          <p:cNvPr id="6" name="Slide Number Placeholder 5"/>
          <p:cNvSpPr>
            <a:spLocks noGrp="1"/>
          </p:cNvSpPr>
          <p:nvPr>
            <p:ph type="sldNum" sz="quarter" idx="4"/>
          </p:nvPr>
        </p:nvSpPr>
        <p:spPr>
          <a:xfrm>
            <a:off x="7677151" y="6492880"/>
            <a:ext cx="2228850" cy="365125"/>
          </a:xfrm>
          <a:prstGeom prst="rect">
            <a:avLst/>
          </a:prstGeom>
        </p:spPr>
        <p:txBody>
          <a:bodyPr vert="horz" lIns="91440" tIns="45720" rIns="91440" bIns="45720" rtlCol="0" anchor="ctr"/>
          <a:lstStyle>
            <a:lvl1pPr algn="r">
              <a:defRPr sz="2276">
                <a:solidFill>
                  <a:schemeClr val="tx1"/>
                </a:solidFill>
                <a:latin typeface="Arial" panose="020B0604020202020204" pitchFamily="34" charset="0"/>
                <a:ea typeface="ＤＨＰ特太ゴシック体" panose="020B0500000000000000" pitchFamily="50" charset="-128"/>
                <a:cs typeface="Arial" panose="020B0604020202020204" pitchFamily="34" charset="0"/>
              </a:defRPr>
            </a:lvl1pPr>
          </a:lstStyle>
          <a:p>
            <a:fld id="{BDDEF4D0-0A7B-4F48-AE33-40925C4D92A6}" type="slidenum">
              <a:rPr lang="ja-JP" altLang="en-US" smtClean="0">
                <a:solidFill>
                  <a:prstClr val="black"/>
                </a:solidFill>
              </a:rPr>
              <a:pPr/>
              <a:t>‹#›</a:t>
            </a:fld>
            <a:endParaRPr lang="ja-JP" altLang="en-US">
              <a:solidFill>
                <a:prstClr val="black"/>
              </a:solidFill>
            </a:endParaRPr>
          </a:p>
        </p:txBody>
      </p:sp>
      <p:cxnSp>
        <p:nvCxnSpPr>
          <p:cNvPr id="7" name="直線コネクタ 6"/>
          <p:cNvCxnSpPr/>
          <p:nvPr/>
        </p:nvCxnSpPr>
        <p:spPr>
          <a:xfrm>
            <a:off x="1" y="388372"/>
            <a:ext cx="9906000" cy="0"/>
          </a:xfrm>
          <a:prstGeom prst="line">
            <a:avLst/>
          </a:prstGeom>
          <a:ln w="63500" cmpd="thickThin">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3858731"/>
      </p:ext>
    </p:extLst>
  </p:cSld>
  <p:clrMap bg1="lt1" tx1="dk1" bg2="lt2" tx2="dk2" accent1="accent1" accent2="accent2" accent3="accent3" accent4="accent4" accent5="accent5" accent6="accent6" hlink="hlink" folHlink="folHlink"/>
  <p:sldLayoutIdLst>
    <p:sldLayoutId id="2147483796" r:id="rId1"/>
    <p:sldLayoutId id="2147483797" r:id="rId2"/>
    <p:sldLayoutId id="2147483798" r:id="rId3"/>
    <p:sldLayoutId id="2147483799" r:id="rId4"/>
    <p:sldLayoutId id="2147483800" r:id="rId5"/>
    <p:sldLayoutId id="2147483801" r:id="rId6"/>
    <p:sldLayoutId id="2147483802" r:id="rId7"/>
    <p:sldLayoutId id="2147483803" r:id="rId8"/>
    <p:sldLayoutId id="2147483804" r:id="rId9"/>
    <p:sldLayoutId id="2147483805" r:id="rId10"/>
    <p:sldLayoutId id="2147483806" r:id="rId11"/>
    <p:sldLayoutId id="2147483807" r:id="rId12"/>
    <p:sldLayoutId id="2147483808" r:id="rId13"/>
    <p:sldLayoutId id="2147483809" r:id="rId14"/>
  </p:sldLayoutIdLst>
  <p:hf hdr="0" ftr="0" dt="0"/>
  <p:txStyles>
    <p:titleStyle>
      <a:lvl1pPr algn="ctr" defTabSz="1486338" rtl="0" eaLnBrk="1" latinLnBrk="0" hangingPunct="1">
        <a:lnSpc>
          <a:spcPct val="90000"/>
        </a:lnSpc>
        <a:spcBef>
          <a:spcPct val="0"/>
        </a:spcBef>
        <a:buNone/>
        <a:defRPr kumimoji="1" sz="2927" kern="1200">
          <a:solidFill>
            <a:schemeClr val="tx1"/>
          </a:solidFill>
          <a:latin typeface="ＤＨＰ特太ゴシック体" panose="020B0500000000000000" pitchFamily="50" charset="-128"/>
          <a:ea typeface="ＤＨＰ特太ゴシック体" panose="020B0500000000000000" pitchFamily="50" charset="-128"/>
          <a:cs typeface="+mj-cs"/>
        </a:defRPr>
      </a:lvl1pPr>
    </p:titleStyle>
    <p:bodyStyle>
      <a:lvl1pPr marL="371587" indent="-371587" algn="l" defTabSz="1486338" rtl="0" eaLnBrk="1" latinLnBrk="0" hangingPunct="1">
        <a:lnSpc>
          <a:spcPct val="90000"/>
        </a:lnSpc>
        <a:spcBef>
          <a:spcPts val="1625"/>
        </a:spcBef>
        <a:buFont typeface="Arial" panose="020B0604020202020204" pitchFamily="34" charset="0"/>
        <a:buChar char="•"/>
        <a:defRPr kumimoji="1" sz="4551" kern="1200">
          <a:solidFill>
            <a:schemeClr val="tx1"/>
          </a:solidFill>
          <a:latin typeface="+mn-lt"/>
          <a:ea typeface="+mn-ea"/>
          <a:cs typeface="+mn-cs"/>
        </a:defRPr>
      </a:lvl1pPr>
      <a:lvl2pPr marL="1114755" indent="-371587" algn="l" defTabSz="1486338" rtl="0" eaLnBrk="1" latinLnBrk="0" hangingPunct="1">
        <a:lnSpc>
          <a:spcPct val="90000"/>
        </a:lnSpc>
        <a:spcBef>
          <a:spcPts val="812"/>
        </a:spcBef>
        <a:buFont typeface="Arial" panose="020B0604020202020204" pitchFamily="34" charset="0"/>
        <a:buChar char="•"/>
        <a:defRPr kumimoji="1" sz="3900" kern="1200">
          <a:solidFill>
            <a:schemeClr val="tx1"/>
          </a:solidFill>
          <a:latin typeface="+mn-lt"/>
          <a:ea typeface="+mn-ea"/>
          <a:cs typeface="+mn-cs"/>
        </a:defRPr>
      </a:lvl2pPr>
      <a:lvl3pPr marL="1857924" indent="-371587" algn="l" defTabSz="1486338" rtl="0" eaLnBrk="1" latinLnBrk="0" hangingPunct="1">
        <a:lnSpc>
          <a:spcPct val="90000"/>
        </a:lnSpc>
        <a:spcBef>
          <a:spcPts val="812"/>
        </a:spcBef>
        <a:buFont typeface="Arial" panose="020B0604020202020204" pitchFamily="34" charset="0"/>
        <a:buChar char="•"/>
        <a:defRPr kumimoji="1" sz="3252" kern="1200">
          <a:solidFill>
            <a:schemeClr val="tx1"/>
          </a:solidFill>
          <a:latin typeface="+mn-lt"/>
          <a:ea typeface="+mn-ea"/>
          <a:cs typeface="+mn-cs"/>
        </a:defRPr>
      </a:lvl3pPr>
      <a:lvl4pPr marL="2601094" indent="-371587" algn="l" defTabSz="1486338" rtl="0" eaLnBrk="1" latinLnBrk="0" hangingPunct="1">
        <a:lnSpc>
          <a:spcPct val="90000"/>
        </a:lnSpc>
        <a:spcBef>
          <a:spcPts val="812"/>
        </a:spcBef>
        <a:buFont typeface="Arial" panose="020B0604020202020204" pitchFamily="34" charset="0"/>
        <a:buChar char="•"/>
        <a:defRPr kumimoji="1" sz="2927" kern="1200">
          <a:solidFill>
            <a:schemeClr val="tx1"/>
          </a:solidFill>
          <a:latin typeface="+mn-lt"/>
          <a:ea typeface="+mn-ea"/>
          <a:cs typeface="+mn-cs"/>
        </a:defRPr>
      </a:lvl4pPr>
      <a:lvl5pPr marL="3344264" indent="-371587" algn="l" defTabSz="1486338" rtl="0" eaLnBrk="1" latinLnBrk="0" hangingPunct="1">
        <a:lnSpc>
          <a:spcPct val="90000"/>
        </a:lnSpc>
        <a:spcBef>
          <a:spcPts val="812"/>
        </a:spcBef>
        <a:buFont typeface="Arial" panose="020B0604020202020204" pitchFamily="34" charset="0"/>
        <a:buChar char="•"/>
        <a:defRPr kumimoji="1" sz="2927" kern="1200">
          <a:solidFill>
            <a:schemeClr val="tx1"/>
          </a:solidFill>
          <a:latin typeface="+mn-lt"/>
          <a:ea typeface="+mn-ea"/>
          <a:cs typeface="+mn-cs"/>
        </a:defRPr>
      </a:lvl5pPr>
      <a:lvl6pPr marL="4087431" indent="-371587" algn="l" defTabSz="1486338" rtl="0" eaLnBrk="1" latinLnBrk="0" hangingPunct="1">
        <a:lnSpc>
          <a:spcPct val="90000"/>
        </a:lnSpc>
        <a:spcBef>
          <a:spcPts val="812"/>
        </a:spcBef>
        <a:buFont typeface="Arial" panose="020B0604020202020204" pitchFamily="34" charset="0"/>
        <a:buChar char="•"/>
        <a:defRPr kumimoji="1" sz="2927" kern="1200">
          <a:solidFill>
            <a:schemeClr val="tx1"/>
          </a:solidFill>
          <a:latin typeface="+mn-lt"/>
          <a:ea typeface="+mn-ea"/>
          <a:cs typeface="+mn-cs"/>
        </a:defRPr>
      </a:lvl6pPr>
      <a:lvl7pPr marL="4830603" indent="-371587" algn="l" defTabSz="1486338" rtl="0" eaLnBrk="1" latinLnBrk="0" hangingPunct="1">
        <a:lnSpc>
          <a:spcPct val="90000"/>
        </a:lnSpc>
        <a:spcBef>
          <a:spcPts val="812"/>
        </a:spcBef>
        <a:buFont typeface="Arial" panose="020B0604020202020204" pitchFamily="34" charset="0"/>
        <a:buChar char="•"/>
        <a:defRPr kumimoji="1" sz="2927" kern="1200">
          <a:solidFill>
            <a:schemeClr val="tx1"/>
          </a:solidFill>
          <a:latin typeface="+mn-lt"/>
          <a:ea typeface="+mn-ea"/>
          <a:cs typeface="+mn-cs"/>
        </a:defRPr>
      </a:lvl7pPr>
      <a:lvl8pPr marL="5573771" indent="-371587" algn="l" defTabSz="1486338" rtl="0" eaLnBrk="1" latinLnBrk="0" hangingPunct="1">
        <a:lnSpc>
          <a:spcPct val="90000"/>
        </a:lnSpc>
        <a:spcBef>
          <a:spcPts val="812"/>
        </a:spcBef>
        <a:buFont typeface="Arial" panose="020B0604020202020204" pitchFamily="34" charset="0"/>
        <a:buChar char="•"/>
        <a:defRPr kumimoji="1" sz="2927" kern="1200">
          <a:solidFill>
            <a:schemeClr val="tx1"/>
          </a:solidFill>
          <a:latin typeface="+mn-lt"/>
          <a:ea typeface="+mn-ea"/>
          <a:cs typeface="+mn-cs"/>
        </a:defRPr>
      </a:lvl8pPr>
      <a:lvl9pPr marL="6316943" indent="-371587" algn="l" defTabSz="1486338" rtl="0" eaLnBrk="1" latinLnBrk="0" hangingPunct="1">
        <a:lnSpc>
          <a:spcPct val="90000"/>
        </a:lnSpc>
        <a:spcBef>
          <a:spcPts val="812"/>
        </a:spcBef>
        <a:buFont typeface="Arial" panose="020B0604020202020204" pitchFamily="34" charset="0"/>
        <a:buChar char="•"/>
        <a:defRPr kumimoji="1" sz="2927" kern="1200">
          <a:solidFill>
            <a:schemeClr val="tx1"/>
          </a:solidFill>
          <a:latin typeface="+mn-lt"/>
          <a:ea typeface="+mn-ea"/>
          <a:cs typeface="+mn-cs"/>
        </a:defRPr>
      </a:lvl9pPr>
    </p:bodyStyle>
    <p:otherStyle>
      <a:defPPr>
        <a:defRPr lang="en-US"/>
      </a:defPPr>
      <a:lvl1pPr marL="0" algn="l" defTabSz="1486338" rtl="0" eaLnBrk="1" latinLnBrk="0" hangingPunct="1">
        <a:defRPr kumimoji="1" sz="2927" kern="1200">
          <a:solidFill>
            <a:schemeClr val="tx1"/>
          </a:solidFill>
          <a:latin typeface="+mn-lt"/>
          <a:ea typeface="+mn-ea"/>
          <a:cs typeface="+mn-cs"/>
        </a:defRPr>
      </a:lvl1pPr>
      <a:lvl2pPr marL="743169" algn="l" defTabSz="1486338" rtl="0" eaLnBrk="1" latinLnBrk="0" hangingPunct="1">
        <a:defRPr kumimoji="1" sz="2927" kern="1200">
          <a:solidFill>
            <a:schemeClr val="tx1"/>
          </a:solidFill>
          <a:latin typeface="+mn-lt"/>
          <a:ea typeface="+mn-ea"/>
          <a:cs typeface="+mn-cs"/>
        </a:defRPr>
      </a:lvl2pPr>
      <a:lvl3pPr marL="1486338" algn="l" defTabSz="1486338" rtl="0" eaLnBrk="1" latinLnBrk="0" hangingPunct="1">
        <a:defRPr kumimoji="1" sz="2927" kern="1200">
          <a:solidFill>
            <a:schemeClr val="tx1"/>
          </a:solidFill>
          <a:latin typeface="+mn-lt"/>
          <a:ea typeface="+mn-ea"/>
          <a:cs typeface="+mn-cs"/>
        </a:defRPr>
      </a:lvl3pPr>
      <a:lvl4pPr marL="2229510" algn="l" defTabSz="1486338" rtl="0" eaLnBrk="1" latinLnBrk="0" hangingPunct="1">
        <a:defRPr kumimoji="1" sz="2927" kern="1200">
          <a:solidFill>
            <a:schemeClr val="tx1"/>
          </a:solidFill>
          <a:latin typeface="+mn-lt"/>
          <a:ea typeface="+mn-ea"/>
          <a:cs typeface="+mn-cs"/>
        </a:defRPr>
      </a:lvl4pPr>
      <a:lvl5pPr marL="2972678" algn="l" defTabSz="1486338" rtl="0" eaLnBrk="1" latinLnBrk="0" hangingPunct="1">
        <a:defRPr kumimoji="1" sz="2927" kern="1200">
          <a:solidFill>
            <a:schemeClr val="tx1"/>
          </a:solidFill>
          <a:latin typeface="+mn-lt"/>
          <a:ea typeface="+mn-ea"/>
          <a:cs typeface="+mn-cs"/>
        </a:defRPr>
      </a:lvl5pPr>
      <a:lvl6pPr marL="3715848" algn="l" defTabSz="1486338" rtl="0" eaLnBrk="1" latinLnBrk="0" hangingPunct="1">
        <a:defRPr kumimoji="1" sz="2927" kern="1200">
          <a:solidFill>
            <a:schemeClr val="tx1"/>
          </a:solidFill>
          <a:latin typeface="+mn-lt"/>
          <a:ea typeface="+mn-ea"/>
          <a:cs typeface="+mn-cs"/>
        </a:defRPr>
      </a:lvl6pPr>
      <a:lvl7pPr marL="4459017" algn="l" defTabSz="1486338" rtl="0" eaLnBrk="1" latinLnBrk="0" hangingPunct="1">
        <a:defRPr kumimoji="1" sz="2927" kern="1200">
          <a:solidFill>
            <a:schemeClr val="tx1"/>
          </a:solidFill>
          <a:latin typeface="+mn-lt"/>
          <a:ea typeface="+mn-ea"/>
          <a:cs typeface="+mn-cs"/>
        </a:defRPr>
      </a:lvl7pPr>
      <a:lvl8pPr marL="5202187" algn="l" defTabSz="1486338" rtl="0" eaLnBrk="1" latinLnBrk="0" hangingPunct="1">
        <a:defRPr kumimoji="1" sz="2927" kern="1200">
          <a:solidFill>
            <a:schemeClr val="tx1"/>
          </a:solidFill>
          <a:latin typeface="+mn-lt"/>
          <a:ea typeface="+mn-ea"/>
          <a:cs typeface="+mn-cs"/>
        </a:defRPr>
      </a:lvl8pPr>
      <a:lvl9pPr marL="5945358" algn="l" defTabSz="1486338" rtl="0" eaLnBrk="1" latinLnBrk="0" hangingPunct="1">
        <a:defRPr kumimoji="1" sz="2927"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41" y="2"/>
            <a:ext cx="8543925" cy="439545"/>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5" name="Footer Placeholder 4"/>
          <p:cNvSpPr>
            <a:spLocks noGrp="1"/>
          </p:cNvSpPr>
          <p:nvPr>
            <p:ph type="ftr" sz="quarter" idx="3"/>
          </p:nvPr>
        </p:nvSpPr>
        <p:spPr>
          <a:xfrm>
            <a:off x="3281366" y="6356353"/>
            <a:ext cx="3343275" cy="365125"/>
          </a:xfrm>
          <a:prstGeom prst="rect">
            <a:avLst/>
          </a:prstGeom>
        </p:spPr>
        <p:txBody>
          <a:bodyPr vert="horz" lIns="91440" tIns="45720" rIns="91440" bIns="45720" rtlCol="0" anchor="ctr"/>
          <a:lstStyle>
            <a:lvl1pPr algn="ctr">
              <a:defRPr sz="1189">
                <a:solidFill>
                  <a:schemeClr val="tx1">
                    <a:tint val="75000"/>
                  </a:schemeClr>
                </a:solidFill>
              </a:defRPr>
            </a:lvl1pPr>
          </a:lstStyle>
          <a:p>
            <a:endParaRPr lang="ja-JP" altLang="en-US">
              <a:solidFill>
                <a:prstClr val="black">
                  <a:tint val="75000"/>
                </a:prstClr>
              </a:solidFill>
              <a:ea typeface="ＭＳ Ｐゴシック" panose="020B0600070205080204" pitchFamily="50" charset="-128"/>
            </a:endParaRPr>
          </a:p>
        </p:txBody>
      </p:sp>
      <p:sp>
        <p:nvSpPr>
          <p:cNvPr id="6" name="Slide Number Placeholder 5"/>
          <p:cNvSpPr>
            <a:spLocks noGrp="1"/>
          </p:cNvSpPr>
          <p:nvPr>
            <p:ph type="sldNum" sz="quarter" idx="4"/>
          </p:nvPr>
        </p:nvSpPr>
        <p:spPr>
          <a:xfrm>
            <a:off x="7677151" y="6492877"/>
            <a:ext cx="2228850" cy="365125"/>
          </a:xfrm>
          <a:prstGeom prst="rect">
            <a:avLst/>
          </a:prstGeom>
        </p:spPr>
        <p:txBody>
          <a:bodyPr vert="horz" lIns="91440" tIns="45720" rIns="91440" bIns="45720" rtlCol="0" anchor="ctr"/>
          <a:lstStyle>
            <a:lvl1pPr algn="r">
              <a:defRPr sz="1386">
                <a:solidFill>
                  <a:schemeClr val="tx1"/>
                </a:solidFill>
                <a:latin typeface="Arial" panose="020B0604020202020204" pitchFamily="34" charset="0"/>
                <a:ea typeface="ＤＨＰ特太ゴシック体" panose="020B0500000000000000" pitchFamily="50" charset="-128"/>
                <a:cs typeface="Arial" panose="020B0604020202020204" pitchFamily="34" charset="0"/>
              </a:defRPr>
            </a:lvl1pPr>
          </a:lstStyle>
          <a:p>
            <a:fld id="{BDDEF4D0-0A7B-4F48-AE33-40925C4D92A6}"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3063860422"/>
      </p:ext>
    </p:extLst>
  </p:cSld>
  <p:clrMap bg1="lt1" tx1="dk1" bg2="lt2" tx2="dk2" accent1="accent1" accent2="accent2" accent3="accent3" accent4="accent4" accent5="accent5" accent6="accent6" hlink="hlink" folHlink="folHlink"/>
  <p:sldLayoutIdLst>
    <p:sldLayoutId id="2147483871" r:id="rId1"/>
    <p:sldLayoutId id="2147483872" r:id="rId2"/>
    <p:sldLayoutId id="2147483874" r:id="rId3"/>
  </p:sldLayoutIdLst>
  <p:hf hdr="0" ftr="0" dt="0"/>
  <p:txStyles>
    <p:titleStyle>
      <a:lvl1pPr algn="ctr" defTabSz="905694" rtl="0" eaLnBrk="1" latinLnBrk="0" hangingPunct="1">
        <a:lnSpc>
          <a:spcPct val="90000"/>
        </a:lnSpc>
        <a:spcBef>
          <a:spcPct val="0"/>
        </a:spcBef>
        <a:buNone/>
        <a:defRPr kumimoji="1" sz="1783" kern="1200">
          <a:solidFill>
            <a:schemeClr val="tx1"/>
          </a:solidFill>
          <a:latin typeface="ＤＨＰ特太ゴシック体" panose="020B0500000000000000" pitchFamily="50" charset="-128"/>
          <a:ea typeface="ＤＨＰ特太ゴシック体" panose="020B0500000000000000" pitchFamily="50" charset="-128"/>
          <a:cs typeface="+mj-cs"/>
        </a:defRPr>
      </a:lvl1pPr>
    </p:titleStyle>
    <p:bodyStyle>
      <a:lvl1pPr marL="226424" indent="-226424" algn="l" defTabSz="905694" rtl="0" eaLnBrk="1" latinLnBrk="0" hangingPunct="1">
        <a:lnSpc>
          <a:spcPct val="90000"/>
        </a:lnSpc>
        <a:spcBef>
          <a:spcPts val="991"/>
        </a:spcBef>
        <a:buFont typeface="Arial" panose="020B0604020202020204" pitchFamily="34" charset="0"/>
        <a:buChar char="•"/>
        <a:defRPr kumimoji="1" sz="2773" kern="1200">
          <a:solidFill>
            <a:schemeClr val="tx1"/>
          </a:solidFill>
          <a:latin typeface="+mn-lt"/>
          <a:ea typeface="+mn-ea"/>
          <a:cs typeface="+mn-cs"/>
        </a:defRPr>
      </a:lvl1pPr>
      <a:lvl2pPr marL="679271" indent="-226424" algn="l" defTabSz="905694" rtl="0" eaLnBrk="1" latinLnBrk="0" hangingPunct="1">
        <a:lnSpc>
          <a:spcPct val="90000"/>
        </a:lnSpc>
        <a:spcBef>
          <a:spcPts val="495"/>
        </a:spcBef>
        <a:buFont typeface="Arial" panose="020B0604020202020204" pitchFamily="34" charset="0"/>
        <a:buChar char="•"/>
        <a:defRPr kumimoji="1" sz="2377" kern="1200">
          <a:solidFill>
            <a:schemeClr val="tx1"/>
          </a:solidFill>
          <a:latin typeface="+mn-lt"/>
          <a:ea typeface="+mn-ea"/>
          <a:cs typeface="+mn-cs"/>
        </a:defRPr>
      </a:lvl2pPr>
      <a:lvl3pPr marL="1132118" indent="-226424" algn="l" defTabSz="905694" rtl="0" eaLnBrk="1" latinLnBrk="0" hangingPunct="1">
        <a:lnSpc>
          <a:spcPct val="90000"/>
        </a:lnSpc>
        <a:spcBef>
          <a:spcPts val="495"/>
        </a:spcBef>
        <a:buFont typeface="Arial" panose="020B0604020202020204" pitchFamily="34" charset="0"/>
        <a:buChar char="•"/>
        <a:defRPr kumimoji="1" sz="1981" kern="1200">
          <a:solidFill>
            <a:schemeClr val="tx1"/>
          </a:solidFill>
          <a:latin typeface="+mn-lt"/>
          <a:ea typeface="+mn-ea"/>
          <a:cs typeface="+mn-cs"/>
        </a:defRPr>
      </a:lvl3pPr>
      <a:lvl4pPr marL="1584965" indent="-226424" algn="l" defTabSz="905694" rtl="0" eaLnBrk="1" latinLnBrk="0" hangingPunct="1">
        <a:lnSpc>
          <a:spcPct val="90000"/>
        </a:lnSpc>
        <a:spcBef>
          <a:spcPts val="495"/>
        </a:spcBef>
        <a:buFont typeface="Arial" panose="020B0604020202020204" pitchFamily="34" charset="0"/>
        <a:buChar char="•"/>
        <a:defRPr kumimoji="1" sz="1783" kern="1200">
          <a:solidFill>
            <a:schemeClr val="tx1"/>
          </a:solidFill>
          <a:latin typeface="+mn-lt"/>
          <a:ea typeface="+mn-ea"/>
          <a:cs typeface="+mn-cs"/>
        </a:defRPr>
      </a:lvl4pPr>
      <a:lvl5pPr marL="2037811" indent="-226424" algn="l" defTabSz="905694" rtl="0" eaLnBrk="1" latinLnBrk="0" hangingPunct="1">
        <a:lnSpc>
          <a:spcPct val="90000"/>
        </a:lnSpc>
        <a:spcBef>
          <a:spcPts val="495"/>
        </a:spcBef>
        <a:buFont typeface="Arial" panose="020B0604020202020204" pitchFamily="34" charset="0"/>
        <a:buChar char="•"/>
        <a:defRPr kumimoji="1" sz="1783" kern="1200">
          <a:solidFill>
            <a:schemeClr val="tx1"/>
          </a:solidFill>
          <a:latin typeface="+mn-lt"/>
          <a:ea typeface="+mn-ea"/>
          <a:cs typeface="+mn-cs"/>
        </a:defRPr>
      </a:lvl5pPr>
      <a:lvl6pPr marL="2490658" indent="-226424" algn="l" defTabSz="905694" rtl="0" eaLnBrk="1" latinLnBrk="0" hangingPunct="1">
        <a:lnSpc>
          <a:spcPct val="90000"/>
        </a:lnSpc>
        <a:spcBef>
          <a:spcPts val="495"/>
        </a:spcBef>
        <a:buFont typeface="Arial" panose="020B0604020202020204" pitchFamily="34" charset="0"/>
        <a:buChar char="•"/>
        <a:defRPr kumimoji="1" sz="1783" kern="1200">
          <a:solidFill>
            <a:schemeClr val="tx1"/>
          </a:solidFill>
          <a:latin typeface="+mn-lt"/>
          <a:ea typeface="+mn-ea"/>
          <a:cs typeface="+mn-cs"/>
        </a:defRPr>
      </a:lvl6pPr>
      <a:lvl7pPr marL="2943505" indent="-226424" algn="l" defTabSz="905694" rtl="0" eaLnBrk="1" latinLnBrk="0" hangingPunct="1">
        <a:lnSpc>
          <a:spcPct val="90000"/>
        </a:lnSpc>
        <a:spcBef>
          <a:spcPts val="495"/>
        </a:spcBef>
        <a:buFont typeface="Arial" panose="020B0604020202020204" pitchFamily="34" charset="0"/>
        <a:buChar char="•"/>
        <a:defRPr kumimoji="1" sz="1783" kern="1200">
          <a:solidFill>
            <a:schemeClr val="tx1"/>
          </a:solidFill>
          <a:latin typeface="+mn-lt"/>
          <a:ea typeface="+mn-ea"/>
          <a:cs typeface="+mn-cs"/>
        </a:defRPr>
      </a:lvl7pPr>
      <a:lvl8pPr marL="3396352" indent="-226424" algn="l" defTabSz="905694" rtl="0" eaLnBrk="1" latinLnBrk="0" hangingPunct="1">
        <a:lnSpc>
          <a:spcPct val="90000"/>
        </a:lnSpc>
        <a:spcBef>
          <a:spcPts val="495"/>
        </a:spcBef>
        <a:buFont typeface="Arial" panose="020B0604020202020204" pitchFamily="34" charset="0"/>
        <a:buChar char="•"/>
        <a:defRPr kumimoji="1" sz="1783" kern="1200">
          <a:solidFill>
            <a:schemeClr val="tx1"/>
          </a:solidFill>
          <a:latin typeface="+mn-lt"/>
          <a:ea typeface="+mn-ea"/>
          <a:cs typeface="+mn-cs"/>
        </a:defRPr>
      </a:lvl8pPr>
      <a:lvl9pPr marL="3849199" indent="-226424" algn="l" defTabSz="905694" rtl="0" eaLnBrk="1" latinLnBrk="0" hangingPunct="1">
        <a:lnSpc>
          <a:spcPct val="90000"/>
        </a:lnSpc>
        <a:spcBef>
          <a:spcPts val="495"/>
        </a:spcBef>
        <a:buFont typeface="Arial" panose="020B0604020202020204" pitchFamily="34" charset="0"/>
        <a:buChar char="•"/>
        <a:defRPr kumimoji="1" sz="1783" kern="1200">
          <a:solidFill>
            <a:schemeClr val="tx1"/>
          </a:solidFill>
          <a:latin typeface="+mn-lt"/>
          <a:ea typeface="+mn-ea"/>
          <a:cs typeface="+mn-cs"/>
        </a:defRPr>
      </a:lvl9pPr>
    </p:bodyStyle>
    <p:otherStyle>
      <a:defPPr>
        <a:defRPr lang="en-US"/>
      </a:defPPr>
      <a:lvl1pPr marL="0" algn="l" defTabSz="905694" rtl="0" eaLnBrk="1" latinLnBrk="0" hangingPunct="1">
        <a:defRPr kumimoji="1" sz="1783" kern="1200">
          <a:solidFill>
            <a:schemeClr val="tx1"/>
          </a:solidFill>
          <a:latin typeface="+mn-lt"/>
          <a:ea typeface="+mn-ea"/>
          <a:cs typeface="+mn-cs"/>
        </a:defRPr>
      </a:lvl1pPr>
      <a:lvl2pPr marL="452847" algn="l" defTabSz="905694" rtl="0" eaLnBrk="1" latinLnBrk="0" hangingPunct="1">
        <a:defRPr kumimoji="1" sz="1783" kern="1200">
          <a:solidFill>
            <a:schemeClr val="tx1"/>
          </a:solidFill>
          <a:latin typeface="+mn-lt"/>
          <a:ea typeface="+mn-ea"/>
          <a:cs typeface="+mn-cs"/>
        </a:defRPr>
      </a:lvl2pPr>
      <a:lvl3pPr marL="905694" algn="l" defTabSz="905694" rtl="0" eaLnBrk="1" latinLnBrk="0" hangingPunct="1">
        <a:defRPr kumimoji="1" sz="1783" kern="1200">
          <a:solidFill>
            <a:schemeClr val="tx1"/>
          </a:solidFill>
          <a:latin typeface="+mn-lt"/>
          <a:ea typeface="+mn-ea"/>
          <a:cs typeface="+mn-cs"/>
        </a:defRPr>
      </a:lvl3pPr>
      <a:lvl4pPr marL="1358541" algn="l" defTabSz="905694" rtl="0" eaLnBrk="1" latinLnBrk="0" hangingPunct="1">
        <a:defRPr kumimoji="1" sz="1783" kern="1200">
          <a:solidFill>
            <a:schemeClr val="tx1"/>
          </a:solidFill>
          <a:latin typeface="+mn-lt"/>
          <a:ea typeface="+mn-ea"/>
          <a:cs typeface="+mn-cs"/>
        </a:defRPr>
      </a:lvl4pPr>
      <a:lvl5pPr marL="1811388" algn="l" defTabSz="905694" rtl="0" eaLnBrk="1" latinLnBrk="0" hangingPunct="1">
        <a:defRPr kumimoji="1" sz="1783" kern="1200">
          <a:solidFill>
            <a:schemeClr val="tx1"/>
          </a:solidFill>
          <a:latin typeface="+mn-lt"/>
          <a:ea typeface="+mn-ea"/>
          <a:cs typeface="+mn-cs"/>
        </a:defRPr>
      </a:lvl5pPr>
      <a:lvl6pPr marL="2264234" algn="l" defTabSz="905694" rtl="0" eaLnBrk="1" latinLnBrk="0" hangingPunct="1">
        <a:defRPr kumimoji="1" sz="1783" kern="1200">
          <a:solidFill>
            <a:schemeClr val="tx1"/>
          </a:solidFill>
          <a:latin typeface="+mn-lt"/>
          <a:ea typeface="+mn-ea"/>
          <a:cs typeface="+mn-cs"/>
        </a:defRPr>
      </a:lvl6pPr>
      <a:lvl7pPr marL="2717081" algn="l" defTabSz="905694" rtl="0" eaLnBrk="1" latinLnBrk="0" hangingPunct="1">
        <a:defRPr kumimoji="1" sz="1783" kern="1200">
          <a:solidFill>
            <a:schemeClr val="tx1"/>
          </a:solidFill>
          <a:latin typeface="+mn-lt"/>
          <a:ea typeface="+mn-ea"/>
          <a:cs typeface="+mn-cs"/>
        </a:defRPr>
      </a:lvl7pPr>
      <a:lvl8pPr marL="3169929" algn="l" defTabSz="905694" rtl="0" eaLnBrk="1" latinLnBrk="0" hangingPunct="1">
        <a:defRPr kumimoji="1" sz="1783" kern="1200">
          <a:solidFill>
            <a:schemeClr val="tx1"/>
          </a:solidFill>
          <a:latin typeface="+mn-lt"/>
          <a:ea typeface="+mn-ea"/>
          <a:cs typeface="+mn-cs"/>
        </a:defRPr>
      </a:lvl8pPr>
      <a:lvl9pPr marL="3622776" algn="l" defTabSz="905694" rtl="0" eaLnBrk="1" latinLnBrk="0" hangingPunct="1">
        <a:defRPr kumimoji="1" sz="1783"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977F55-20BD-4BF1-B22D-08A065E327C7}" type="slidenum">
              <a:rPr kumimoji="1" lang="ja-JP" altLang="en-US" smtClean="0"/>
              <a:t>‹#›</a:t>
            </a:fld>
            <a:endParaRPr kumimoji="1" lang="ja-JP" altLang="en-US"/>
          </a:p>
        </p:txBody>
      </p:sp>
    </p:spTree>
    <p:extLst>
      <p:ext uri="{BB962C8B-B14F-4D97-AF65-F5344CB8AC3E}">
        <p14:creationId xmlns:p14="http://schemas.microsoft.com/office/powerpoint/2010/main" val="983320798"/>
      </p:ext>
    </p:extLst>
  </p:cSld>
  <p:clrMap bg1="lt1" tx1="dk1" bg2="lt2" tx2="dk2" accent1="accent1" accent2="accent2" accent3="accent3" accent4="accent4" accent5="accent5" accent6="accent6" hlink="hlink" folHlink="folHlink"/>
  <p:sldLayoutIdLst>
    <p:sldLayoutId id="2147483916" r:id="rId1"/>
    <p:sldLayoutId id="2147483917" r:id="rId2"/>
    <p:sldLayoutId id="2147483918" r:id="rId3"/>
    <p:sldLayoutId id="2147483919" r:id="rId4"/>
    <p:sldLayoutId id="2147483920" r:id="rId5"/>
    <p:sldLayoutId id="2147483921" r:id="rId6"/>
    <p:sldLayoutId id="2147483922" r:id="rId7"/>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55.xml"/><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5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5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5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51.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51.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12">
            <a:extLst>
              <a:ext uri="{FF2B5EF4-FFF2-40B4-BE49-F238E27FC236}">
                <a16:creationId xmlns:a16="http://schemas.microsoft.com/office/drawing/2014/main" id="{4311870C-9176-5B3A-8134-7BBB318D0427}"/>
              </a:ext>
            </a:extLst>
          </p:cNvPr>
          <p:cNvSpPr/>
          <p:nvPr/>
        </p:nvSpPr>
        <p:spPr>
          <a:xfrm>
            <a:off x="432132" y="394773"/>
            <a:ext cx="9040928" cy="6127627"/>
          </a:xfrm>
          <a:custGeom>
            <a:avLst/>
            <a:gdLst/>
            <a:ahLst/>
            <a:cxnLst/>
            <a:rect l="l" t="t" r="r" b="b"/>
            <a:pathLst>
              <a:path w="9970135" h="3238500">
                <a:moveTo>
                  <a:pt x="0" y="3238500"/>
                </a:moveTo>
                <a:lnTo>
                  <a:pt x="9970008" y="3238500"/>
                </a:lnTo>
                <a:lnTo>
                  <a:pt x="9970008" y="0"/>
                </a:lnTo>
                <a:lnTo>
                  <a:pt x="0" y="0"/>
                </a:lnTo>
                <a:lnTo>
                  <a:pt x="0" y="3238500"/>
                </a:lnTo>
                <a:close/>
              </a:path>
            </a:pathLst>
          </a:custGeom>
          <a:ln w="3175">
            <a:solidFill>
              <a:srgbClr val="000000"/>
            </a:solidFill>
          </a:ln>
        </p:spPr>
        <p:txBody>
          <a:bodyPr wrap="square" lIns="0" tIns="0" rIns="0" bIns="0" rtlCol="0"/>
          <a:lstStyle/>
          <a:p>
            <a:endParaRPr sz="1632">
              <a:latin typeface="Meiryo UI" panose="020B0604030504040204" pitchFamily="50" charset="-128"/>
              <a:ea typeface="Meiryo UI" panose="020B0604030504040204" pitchFamily="50" charset="-128"/>
            </a:endParaRPr>
          </a:p>
        </p:txBody>
      </p:sp>
      <p:sp>
        <p:nvSpPr>
          <p:cNvPr id="7" name="object 17">
            <a:extLst>
              <a:ext uri="{FF2B5EF4-FFF2-40B4-BE49-F238E27FC236}">
                <a16:creationId xmlns:a16="http://schemas.microsoft.com/office/drawing/2014/main" id="{2B750617-75E9-100B-538A-72425004FB7D}"/>
              </a:ext>
            </a:extLst>
          </p:cNvPr>
          <p:cNvSpPr/>
          <p:nvPr/>
        </p:nvSpPr>
        <p:spPr>
          <a:xfrm>
            <a:off x="4331116" y="520154"/>
            <a:ext cx="1501299" cy="524204"/>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en-US" altLang="ja-JP" sz="1632" dirty="0">
                <a:latin typeface="Meiryo UI" panose="020B0604030504040204" pitchFamily="50" charset="-128"/>
                <a:ea typeface="Meiryo UI" panose="020B0604030504040204" pitchFamily="50" charset="-128"/>
              </a:rPr>
              <a:t>BPMN</a:t>
            </a:r>
            <a:r>
              <a:rPr lang="ja-JP" altLang="en-US" sz="1632" dirty="0">
                <a:latin typeface="Meiryo UI" panose="020B0604030504040204" pitchFamily="50" charset="-128"/>
                <a:ea typeface="Meiryo UI" panose="020B0604030504040204" pitchFamily="50" charset="-128"/>
              </a:rPr>
              <a:t>凡例</a:t>
            </a:r>
            <a:endParaRPr sz="1632" dirty="0">
              <a:latin typeface="Meiryo UI" panose="020B0604030504040204" pitchFamily="50" charset="-128"/>
              <a:ea typeface="Meiryo UI" panose="020B0604030504040204" pitchFamily="50" charset="-128"/>
            </a:endParaRPr>
          </a:p>
        </p:txBody>
      </p:sp>
      <p:sp>
        <p:nvSpPr>
          <p:cNvPr id="15" name="フローチャート: 結合子 14">
            <a:extLst>
              <a:ext uri="{FF2B5EF4-FFF2-40B4-BE49-F238E27FC236}">
                <a16:creationId xmlns:a16="http://schemas.microsoft.com/office/drawing/2014/main" id="{DFE9BEE4-57EE-4053-3E6C-EDD51C0F279E}"/>
              </a:ext>
            </a:extLst>
          </p:cNvPr>
          <p:cNvSpPr/>
          <p:nvPr/>
        </p:nvSpPr>
        <p:spPr>
          <a:xfrm>
            <a:off x="807943" y="2559547"/>
            <a:ext cx="163224" cy="163224"/>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32">
              <a:solidFill>
                <a:schemeClr val="tx1"/>
              </a:solidFill>
              <a:latin typeface="Meiryo UI" panose="020B0604030504040204" pitchFamily="50" charset="-128"/>
              <a:ea typeface="Meiryo UI" panose="020B0604030504040204" pitchFamily="50" charset="-128"/>
            </a:endParaRPr>
          </a:p>
        </p:txBody>
      </p:sp>
      <p:sp>
        <p:nvSpPr>
          <p:cNvPr id="16" name="フローチャート: 結合子 15">
            <a:extLst>
              <a:ext uri="{FF2B5EF4-FFF2-40B4-BE49-F238E27FC236}">
                <a16:creationId xmlns:a16="http://schemas.microsoft.com/office/drawing/2014/main" id="{DB9836FB-7FDF-C0FF-6BE7-F58251976D18}"/>
              </a:ext>
            </a:extLst>
          </p:cNvPr>
          <p:cNvSpPr/>
          <p:nvPr/>
        </p:nvSpPr>
        <p:spPr>
          <a:xfrm>
            <a:off x="807943" y="3304548"/>
            <a:ext cx="163224" cy="163224"/>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32">
              <a:solidFill>
                <a:schemeClr val="tx1"/>
              </a:solidFill>
              <a:latin typeface="Meiryo UI" panose="020B0604030504040204" pitchFamily="50" charset="-128"/>
              <a:ea typeface="Meiryo UI" panose="020B0604030504040204" pitchFamily="50" charset="-128"/>
            </a:endParaRPr>
          </a:p>
        </p:txBody>
      </p:sp>
      <p:sp>
        <p:nvSpPr>
          <p:cNvPr id="18" name="フローチャート: 結合子 17">
            <a:extLst>
              <a:ext uri="{FF2B5EF4-FFF2-40B4-BE49-F238E27FC236}">
                <a16:creationId xmlns:a16="http://schemas.microsoft.com/office/drawing/2014/main" id="{A3977E13-0378-47B3-3A6C-226CEF1314C2}"/>
              </a:ext>
            </a:extLst>
          </p:cNvPr>
          <p:cNvSpPr/>
          <p:nvPr/>
        </p:nvSpPr>
        <p:spPr>
          <a:xfrm>
            <a:off x="807943" y="4243362"/>
            <a:ext cx="163224" cy="163224"/>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32">
              <a:solidFill>
                <a:schemeClr val="tx1"/>
              </a:solidFill>
              <a:latin typeface="Meiryo UI" panose="020B0604030504040204" pitchFamily="50" charset="-128"/>
              <a:ea typeface="Meiryo UI" panose="020B0604030504040204" pitchFamily="50" charset="-128"/>
            </a:endParaRPr>
          </a:p>
        </p:txBody>
      </p:sp>
      <p:sp>
        <p:nvSpPr>
          <p:cNvPr id="19" name="正方形/長方形 18">
            <a:extLst>
              <a:ext uri="{FF2B5EF4-FFF2-40B4-BE49-F238E27FC236}">
                <a16:creationId xmlns:a16="http://schemas.microsoft.com/office/drawing/2014/main" id="{6013300C-5C12-3F91-CBF4-4CB69082A41C}"/>
              </a:ext>
            </a:extLst>
          </p:cNvPr>
          <p:cNvSpPr/>
          <p:nvPr/>
        </p:nvSpPr>
        <p:spPr>
          <a:xfrm>
            <a:off x="832426" y="4285413"/>
            <a:ext cx="114257" cy="7912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32">
              <a:solidFill>
                <a:schemeClr val="tx1"/>
              </a:solidFill>
              <a:latin typeface="Meiryo UI" panose="020B0604030504040204" pitchFamily="50" charset="-128"/>
              <a:ea typeface="Meiryo UI" panose="020B0604030504040204" pitchFamily="50" charset="-128"/>
            </a:endParaRPr>
          </a:p>
        </p:txBody>
      </p:sp>
      <p:sp>
        <p:nvSpPr>
          <p:cNvPr id="20" name="二等辺三角形 19">
            <a:extLst>
              <a:ext uri="{FF2B5EF4-FFF2-40B4-BE49-F238E27FC236}">
                <a16:creationId xmlns:a16="http://schemas.microsoft.com/office/drawing/2014/main" id="{0C353BDC-9552-F9CF-3C5E-DECCB91FF660}"/>
              </a:ext>
            </a:extLst>
          </p:cNvPr>
          <p:cNvSpPr/>
          <p:nvPr/>
        </p:nvSpPr>
        <p:spPr>
          <a:xfrm rot="10800000">
            <a:off x="832426" y="4285413"/>
            <a:ext cx="114257" cy="42051"/>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32">
              <a:solidFill>
                <a:schemeClr val="tx1"/>
              </a:solidFill>
              <a:latin typeface="Meiryo UI" panose="020B0604030504040204" pitchFamily="50" charset="-128"/>
              <a:ea typeface="Meiryo UI" panose="020B0604030504040204" pitchFamily="50" charset="-128"/>
            </a:endParaRPr>
          </a:p>
        </p:txBody>
      </p:sp>
      <p:sp>
        <p:nvSpPr>
          <p:cNvPr id="22" name="フローチャート: 結合子 21">
            <a:extLst>
              <a:ext uri="{FF2B5EF4-FFF2-40B4-BE49-F238E27FC236}">
                <a16:creationId xmlns:a16="http://schemas.microsoft.com/office/drawing/2014/main" id="{07150A45-7BC2-F44C-194F-DC38A1FA4541}"/>
              </a:ext>
            </a:extLst>
          </p:cNvPr>
          <p:cNvSpPr/>
          <p:nvPr/>
        </p:nvSpPr>
        <p:spPr>
          <a:xfrm>
            <a:off x="807943" y="5072541"/>
            <a:ext cx="163224" cy="163224"/>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32">
              <a:solidFill>
                <a:schemeClr val="tx1"/>
              </a:solidFill>
              <a:latin typeface="Meiryo UI" panose="020B0604030504040204" pitchFamily="50" charset="-128"/>
              <a:ea typeface="Meiryo UI" panose="020B0604030504040204" pitchFamily="50" charset="-128"/>
            </a:endParaRPr>
          </a:p>
        </p:txBody>
      </p:sp>
      <p:sp>
        <p:nvSpPr>
          <p:cNvPr id="23" name="正方形/長方形 22">
            <a:extLst>
              <a:ext uri="{FF2B5EF4-FFF2-40B4-BE49-F238E27FC236}">
                <a16:creationId xmlns:a16="http://schemas.microsoft.com/office/drawing/2014/main" id="{0724A4C2-9CAF-DDA7-BFEA-71A2793612AF}"/>
              </a:ext>
            </a:extLst>
          </p:cNvPr>
          <p:cNvSpPr/>
          <p:nvPr/>
        </p:nvSpPr>
        <p:spPr>
          <a:xfrm>
            <a:off x="832426" y="5114592"/>
            <a:ext cx="114257" cy="79122"/>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32">
              <a:solidFill>
                <a:schemeClr val="tx1"/>
              </a:solidFill>
              <a:latin typeface="Meiryo UI" panose="020B0604030504040204" pitchFamily="50" charset="-128"/>
              <a:ea typeface="Meiryo UI" panose="020B0604030504040204" pitchFamily="50" charset="-128"/>
            </a:endParaRPr>
          </a:p>
        </p:txBody>
      </p:sp>
      <p:sp>
        <p:nvSpPr>
          <p:cNvPr id="24" name="二等辺三角形 23">
            <a:extLst>
              <a:ext uri="{FF2B5EF4-FFF2-40B4-BE49-F238E27FC236}">
                <a16:creationId xmlns:a16="http://schemas.microsoft.com/office/drawing/2014/main" id="{57B6496A-E660-32D9-E790-76A81ACEC278}"/>
              </a:ext>
            </a:extLst>
          </p:cNvPr>
          <p:cNvSpPr/>
          <p:nvPr/>
        </p:nvSpPr>
        <p:spPr>
          <a:xfrm rot="10800000">
            <a:off x="832426" y="5114592"/>
            <a:ext cx="114257" cy="42051"/>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32">
              <a:solidFill>
                <a:schemeClr val="tx1"/>
              </a:solidFill>
              <a:latin typeface="Meiryo UI" panose="020B0604030504040204" pitchFamily="50" charset="-128"/>
              <a:ea typeface="Meiryo UI" panose="020B0604030504040204" pitchFamily="50" charset="-128"/>
            </a:endParaRPr>
          </a:p>
        </p:txBody>
      </p:sp>
      <p:sp>
        <p:nvSpPr>
          <p:cNvPr id="26" name="フローチャート: 結合子 25">
            <a:extLst>
              <a:ext uri="{FF2B5EF4-FFF2-40B4-BE49-F238E27FC236}">
                <a16:creationId xmlns:a16="http://schemas.microsoft.com/office/drawing/2014/main" id="{88E27CB5-6934-ACA7-4747-F4A26279852D}"/>
              </a:ext>
            </a:extLst>
          </p:cNvPr>
          <p:cNvSpPr/>
          <p:nvPr/>
        </p:nvSpPr>
        <p:spPr>
          <a:xfrm>
            <a:off x="807106" y="5909656"/>
            <a:ext cx="163224" cy="163224"/>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32">
              <a:solidFill>
                <a:schemeClr val="tx1"/>
              </a:solidFill>
              <a:latin typeface="Meiryo UI" panose="020B0604030504040204" pitchFamily="50" charset="-128"/>
              <a:ea typeface="Meiryo UI" panose="020B0604030504040204" pitchFamily="50" charset="-128"/>
            </a:endParaRPr>
          </a:p>
        </p:txBody>
      </p:sp>
      <p:sp>
        <p:nvSpPr>
          <p:cNvPr id="27" name="正方形/長方形 26">
            <a:extLst>
              <a:ext uri="{FF2B5EF4-FFF2-40B4-BE49-F238E27FC236}">
                <a16:creationId xmlns:a16="http://schemas.microsoft.com/office/drawing/2014/main" id="{E731D9B0-A05B-D6C5-2C00-641A6A19E942}"/>
              </a:ext>
            </a:extLst>
          </p:cNvPr>
          <p:cNvSpPr/>
          <p:nvPr/>
        </p:nvSpPr>
        <p:spPr>
          <a:xfrm>
            <a:off x="831589" y="5951707"/>
            <a:ext cx="114257" cy="7912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32">
              <a:solidFill>
                <a:schemeClr val="tx1"/>
              </a:solidFill>
              <a:latin typeface="Meiryo UI" panose="020B0604030504040204" pitchFamily="50" charset="-128"/>
              <a:ea typeface="Meiryo UI" panose="020B0604030504040204" pitchFamily="50" charset="-128"/>
            </a:endParaRPr>
          </a:p>
        </p:txBody>
      </p:sp>
      <p:sp>
        <p:nvSpPr>
          <p:cNvPr id="28" name="二等辺三角形 27">
            <a:extLst>
              <a:ext uri="{FF2B5EF4-FFF2-40B4-BE49-F238E27FC236}">
                <a16:creationId xmlns:a16="http://schemas.microsoft.com/office/drawing/2014/main" id="{CA75837A-E827-77BD-9F7B-B4B36DAC59F5}"/>
              </a:ext>
            </a:extLst>
          </p:cNvPr>
          <p:cNvSpPr/>
          <p:nvPr/>
        </p:nvSpPr>
        <p:spPr>
          <a:xfrm rot="10800000">
            <a:off x="831589" y="5951707"/>
            <a:ext cx="114257" cy="42051"/>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32">
              <a:solidFill>
                <a:schemeClr val="tx1"/>
              </a:solidFill>
              <a:latin typeface="Meiryo UI" panose="020B0604030504040204" pitchFamily="50" charset="-128"/>
              <a:ea typeface="Meiryo UI" panose="020B0604030504040204" pitchFamily="50" charset="-128"/>
            </a:endParaRPr>
          </a:p>
        </p:txBody>
      </p:sp>
      <p:sp>
        <p:nvSpPr>
          <p:cNvPr id="29" name="フローチャート: 結合子 28">
            <a:extLst>
              <a:ext uri="{FF2B5EF4-FFF2-40B4-BE49-F238E27FC236}">
                <a16:creationId xmlns:a16="http://schemas.microsoft.com/office/drawing/2014/main" id="{A8F32F42-50F7-4D78-F079-19FEAFDE2D2A}"/>
              </a:ext>
            </a:extLst>
          </p:cNvPr>
          <p:cNvSpPr/>
          <p:nvPr userDrawn="1"/>
        </p:nvSpPr>
        <p:spPr>
          <a:xfrm>
            <a:off x="798149" y="5901019"/>
            <a:ext cx="182811" cy="182811"/>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32">
              <a:solidFill>
                <a:schemeClr val="tx1"/>
              </a:solidFill>
              <a:latin typeface="Meiryo UI" panose="020B0604030504040204" pitchFamily="50" charset="-128"/>
              <a:ea typeface="Meiryo UI" panose="020B0604030504040204" pitchFamily="50" charset="-128"/>
            </a:endParaRPr>
          </a:p>
        </p:txBody>
      </p:sp>
      <p:sp>
        <p:nvSpPr>
          <p:cNvPr id="31" name="正方形/長方形 30">
            <a:extLst>
              <a:ext uri="{FF2B5EF4-FFF2-40B4-BE49-F238E27FC236}">
                <a16:creationId xmlns:a16="http://schemas.microsoft.com/office/drawing/2014/main" id="{2F34A335-C8D0-CBA9-C86A-6DBB7C01A471}"/>
              </a:ext>
            </a:extLst>
          </p:cNvPr>
          <p:cNvSpPr/>
          <p:nvPr/>
        </p:nvSpPr>
        <p:spPr>
          <a:xfrm>
            <a:off x="3415863" y="2642337"/>
            <a:ext cx="114257" cy="79122"/>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32">
              <a:solidFill>
                <a:schemeClr val="tx1"/>
              </a:solidFill>
              <a:latin typeface="Meiryo UI" panose="020B0604030504040204" pitchFamily="50" charset="-128"/>
              <a:ea typeface="Meiryo UI" panose="020B0604030504040204" pitchFamily="50" charset="-128"/>
            </a:endParaRPr>
          </a:p>
        </p:txBody>
      </p:sp>
      <p:sp>
        <p:nvSpPr>
          <p:cNvPr id="32" name="二等辺三角形 31">
            <a:extLst>
              <a:ext uri="{FF2B5EF4-FFF2-40B4-BE49-F238E27FC236}">
                <a16:creationId xmlns:a16="http://schemas.microsoft.com/office/drawing/2014/main" id="{25BB40EA-CC5A-E38A-68D2-C14C78D08238}"/>
              </a:ext>
            </a:extLst>
          </p:cNvPr>
          <p:cNvSpPr/>
          <p:nvPr/>
        </p:nvSpPr>
        <p:spPr>
          <a:xfrm rot="10800000">
            <a:off x="3415863" y="2642337"/>
            <a:ext cx="114257" cy="42051"/>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32">
              <a:solidFill>
                <a:schemeClr val="tx1"/>
              </a:solidFill>
              <a:latin typeface="Meiryo UI" panose="020B0604030504040204" pitchFamily="50" charset="-128"/>
              <a:ea typeface="Meiryo UI" panose="020B0604030504040204" pitchFamily="50" charset="-128"/>
            </a:endParaRPr>
          </a:p>
        </p:txBody>
      </p:sp>
      <p:sp>
        <p:nvSpPr>
          <p:cNvPr id="33" name="フローチャート: 結合子 32">
            <a:extLst>
              <a:ext uri="{FF2B5EF4-FFF2-40B4-BE49-F238E27FC236}">
                <a16:creationId xmlns:a16="http://schemas.microsoft.com/office/drawing/2014/main" id="{79020762-1058-6693-8F0C-D88A6ED77E6C}"/>
              </a:ext>
            </a:extLst>
          </p:cNvPr>
          <p:cNvSpPr/>
          <p:nvPr userDrawn="1"/>
        </p:nvSpPr>
        <p:spPr>
          <a:xfrm>
            <a:off x="3391380" y="2602699"/>
            <a:ext cx="163224" cy="163224"/>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32">
              <a:solidFill>
                <a:schemeClr val="tx1"/>
              </a:solidFill>
              <a:latin typeface="Meiryo UI" panose="020B0604030504040204" pitchFamily="50" charset="-128"/>
              <a:ea typeface="Meiryo UI" panose="020B0604030504040204" pitchFamily="50" charset="-128"/>
            </a:endParaRPr>
          </a:p>
        </p:txBody>
      </p:sp>
      <p:sp>
        <p:nvSpPr>
          <p:cNvPr id="34" name="フローチャート: 結合子 33">
            <a:extLst>
              <a:ext uri="{FF2B5EF4-FFF2-40B4-BE49-F238E27FC236}">
                <a16:creationId xmlns:a16="http://schemas.microsoft.com/office/drawing/2014/main" id="{412CE8A0-7CB3-A626-F71E-CB3549B23085}"/>
              </a:ext>
            </a:extLst>
          </p:cNvPr>
          <p:cNvSpPr/>
          <p:nvPr userDrawn="1"/>
        </p:nvSpPr>
        <p:spPr>
          <a:xfrm>
            <a:off x="3382423" y="2594063"/>
            <a:ext cx="182811" cy="182811"/>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32">
              <a:solidFill>
                <a:schemeClr val="tx1"/>
              </a:solidFill>
              <a:latin typeface="Meiryo UI" panose="020B0604030504040204" pitchFamily="50" charset="-128"/>
              <a:ea typeface="Meiryo UI" panose="020B0604030504040204" pitchFamily="50" charset="-128"/>
            </a:endParaRPr>
          </a:p>
        </p:txBody>
      </p:sp>
      <p:cxnSp>
        <p:nvCxnSpPr>
          <p:cNvPr id="35" name="直線矢印コネクタ 34">
            <a:extLst>
              <a:ext uri="{FF2B5EF4-FFF2-40B4-BE49-F238E27FC236}">
                <a16:creationId xmlns:a16="http://schemas.microsoft.com/office/drawing/2014/main" id="{1635BFDC-1BC7-B414-EFE2-C9F76EA1245F}"/>
              </a:ext>
            </a:extLst>
          </p:cNvPr>
          <p:cNvCxnSpPr>
            <a:cxnSpLocks/>
          </p:cNvCxnSpPr>
          <p:nvPr/>
        </p:nvCxnSpPr>
        <p:spPr>
          <a:xfrm>
            <a:off x="3388224" y="3943231"/>
            <a:ext cx="390107"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object 9">
            <a:extLst>
              <a:ext uri="{FF2B5EF4-FFF2-40B4-BE49-F238E27FC236}">
                <a16:creationId xmlns:a16="http://schemas.microsoft.com/office/drawing/2014/main" id="{DF46DBD7-42B3-2B34-A32C-E7D8DF3CF03B}"/>
              </a:ext>
            </a:extLst>
          </p:cNvPr>
          <p:cNvSpPr/>
          <p:nvPr/>
        </p:nvSpPr>
        <p:spPr>
          <a:xfrm>
            <a:off x="760856" y="1398520"/>
            <a:ext cx="668134" cy="553500"/>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horz" wrap="square" lIns="0" tIns="0" rIns="0" bIns="0" rtlCol="0" anchor="ctr"/>
          <a:lstStyle/>
          <a:p>
            <a:pPr lvl="0" algn="ctr"/>
            <a:r>
              <a:rPr lang="ja-JP" altLang="en-US" sz="816" dirty="0">
                <a:latin typeface="Meiryo UI" panose="020B0604030504040204" pitchFamily="50" charset="-128"/>
                <a:ea typeface="Meiryo UI" panose="020B0604030504040204" pitchFamily="50" charset="-128"/>
              </a:rPr>
              <a:t>プール１</a:t>
            </a:r>
            <a:endParaRPr sz="816" dirty="0">
              <a:latin typeface="Meiryo UI" panose="020B0604030504040204" pitchFamily="50" charset="-128"/>
              <a:ea typeface="Meiryo UI" panose="020B0604030504040204" pitchFamily="50" charset="-128"/>
            </a:endParaRPr>
          </a:p>
        </p:txBody>
      </p:sp>
      <p:sp>
        <p:nvSpPr>
          <p:cNvPr id="9" name="object 25">
            <a:extLst>
              <a:ext uri="{FF2B5EF4-FFF2-40B4-BE49-F238E27FC236}">
                <a16:creationId xmlns:a16="http://schemas.microsoft.com/office/drawing/2014/main" id="{C80304A6-2ADC-9B30-7E70-501773B6318F}"/>
              </a:ext>
            </a:extLst>
          </p:cNvPr>
          <p:cNvSpPr/>
          <p:nvPr/>
        </p:nvSpPr>
        <p:spPr>
          <a:xfrm>
            <a:off x="1428990" y="1398566"/>
            <a:ext cx="1243768" cy="276393"/>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1632">
              <a:latin typeface="Meiryo UI" panose="020B0604030504040204" pitchFamily="50" charset="-128"/>
              <a:ea typeface="Meiryo UI" panose="020B0604030504040204" pitchFamily="50" charset="-128"/>
            </a:endParaRPr>
          </a:p>
        </p:txBody>
      </p:sp>
      <p:sp>
        <p:nvSpPr>
          <p:cNvPr id="10" name="object 34">
            <a:extLst>
              <a:ext uri="{FF2B5EF4-FFF2-40B4-BE49-F238E27FC236}">
                <a16:creationId xmlns:a16="http://schemas.microsoft.com/office/drawing/2014/main" id="{57E63A8B-E37C-F952-BB52-25C5DFE5970E}"/>
              </a:ext>
            </a:extLst>
          </p:cNvPr>
          <p:cNvSpPr/>
          <p:nvPr/>
        </p:nvSpPr>
        <p:spPr>
          <a:xfrm>
            <a:off x="1428990" y="1675627"/>
            <a:ext cx="1243768" cy="276393"/>
          </a:xfrm>
          <a:custGeom>
            <a:avLst/>
            <a:gdLst/>
            <a:ahLst/>
            <a:cxnLst/>
            <a:rect l="l" t="t" r="r" b="b"/>
            <a:pathLst>
              <a:path w="9537700" h="995045">
                <a:moveTo>
                  <a:pt x="0" y="994498"/>
                </a:moveTo>
                <a:lnTo>
                  <a:pt x="9537700" y="994498"/>
                </a:lnTo>
                <a:lnTo>
                  <a:pt x="9537700" y="0"/>
                </a:lnTo>
                <a:lnTo>
                  <a:pt x="0" y="0"/>
                </a:lnTo>
                <a:lnTo>
                  <a:pt x="0" y="994498"/>
                </a:lnTo>
                <a:close/>
              </a:path>
            </a:pathLst>
          </a:custGeom>
          <a:ln w="9525">
            <a:solidFill>
              <a:srgbClr val="000000"/>
            </a:solidFill>
          </a:ln>
        </p:spPr>
        <p:txBody>
          <a:bodyPr wrap="square" lIns="0" tIns="0" rIns="0" bIns="0" rtlCol="0"/>
          <a:lstStyle/>
          <a:p>
            <a:endParaRPr sz="1632">
              <a:latin typeface="Meiryo UI" panose="020B0604030504040204" pitchFamily="50" charset="-128"/>
              <a:ea typeface="Meiryo UI" panose="020B0604030504040204" pitchFamily="50" charset="-128"/>
            </a:endParaRPr>
          </a:p>
        </p:txBody>
      </p:sp>
      <p:sp>
        <p:nvSpPr>
          <p:cNvPr id="11" name="object 27">
            <a:extLst>
              <a:ext uri="{FF2B5EF4-FFF2-40B4-BE49-F238E27FC236}">
                <a16:creationId xmlns:a16="http://schemas.microsoft.com/office/drawing/2014/main" id="{8AA398D4-10E1-096C-BC69-4771F3E567F3}"/>
              </a:ext>
            </a:extLst>
          </p:cNvPr>
          <p:cNvSpPr/>
          <p:nvPr/>
        </p:nvSpPr>
        <p:spPr>
          <a:xfrm>
            <a:off x="1428990" y="1398566"/>
            <a:ext cx="621884" cy="276393"/>
          </a:xfrm>
          <a:custGeom>
            <a:avLst/>
            <a:gdLst/>
            <a:ahLst/>
            <a:cxnLst/>
            <a:rect l="l" t="t" r="r" b="b"/>
            <a:pathLst>
              <a:path w="432434" h="1003935">
                <a:moveTo>
                  <a:pt x="0" y="1003503"/>
                </a:moveTo>
                <a:lnTo>
                  <a:pt x="432003" y="1003503"/>
                </a:lnTo>
                <a:lnTo>
                  <a:pt x="432003" y="0"/>
                </a:lnTo>
                <a:lnTo>
                  <a:pt x="0" y="0"/>
                </a:lnTo>
                <a:lnTo>
                  <a:pt x="0" y="1003503"/>
                </a:lnTo>
                <a:close/>
              </a:path>
            </a:pathLst>
          </a:custGeom>
          <a:ln w="9525">
            <a:solidFill>
              <a:srgbClr val="000000"/>
            </a:solidFill>
          </a:ln>
        </p:spPr>
        <p:txBody>
          <a:bodyPr vert="horz" wrap="square" lIns="0" tIns="0" rIns="0" bIns="0" rtlCol="0" anchor="ctr"/>
          <a:lstStyle/>
          <a:p>
            <a:pPr lvl="0" algn="ctr"/>
            <a:r>
              <a:rPr lang="ja-JP" altLang="en-US" sz="816" dirty="0">
                <a:latin typeface="Meiryo UI" panose="020B0604030504040204" pitchFamily="50" charset="-128"/>
                <a:ea typeface="Meiryo UI" panose="020B0604030504040204" pitchFamily="50" charset="-128"/>
              </a:rPr>
              <a:t>レーン１</a:t>
            </a:r>
            <a:endParaRPr sz="816" dirty="0">
              <a:latin typeface="Meiryo UI" panose="020B0604030504040204" pitchFamily="50" charset="-128"/>
              <a:ea typeface="Meiryo UI" panose="020B0604030504040204" pitchFamily="50" charset="-128"/>
            </a:endParaRPr>
          </a:p>
        </p:txBody>
      </p:sp>
      <p:sp>
        <p:nvSpPr>
          <p:cNvPr id="12" name="object 36">
            <a:extLst>
              <a:ext uri="{FF2B5EF4-FFF2-40B4-BE49-F238E27FC236}">
                <a16:creationId xmlns:a16="http://schemas.microsoft.com/office/drawing/2014/main" id="{847AC627-E192-2DAA-33EA-E1500B64CA24}"/>
              </a:ext>
            </a:extLst>
          </p:cNvPr>
          <p:cNvSpPr/>
          <p:nvPr/>
        </p:nvSpPr>
        <p:spPr>
          <a:xfrm>
            <a:off x="1428990" y="1675627"/>
            <a:ext cx="621884" cy="276393"/>
          </a:xfrm>
          <a:custGeom>
            <a:avLst/>
            <a:gdLst/>
            <a:ahLst/>
            <a:cxnLst/>
            <a:rect l="l" t="t" r="r" b="b"/>
            <a:pathLst>
              <a:path w="432434" h="995045">
                <a:moveTo>
                  <a:pt x="0" y="994498"/>
                </a:moveTo>
                <a:lnTo>
                  <a:pt x="432003" y="994498"/>
                </a:lnTo>
                <a:lnTo>
                  <a:pt x="432003" y="0"/>
                </a:lnTo>
                <a:lnTo>
                  <a:pt x="0" y="0"/>
                </a:lnTo>
                <a:lnTo>
                  <a:pt x="0" y="994498"/>
                </a:lnTo>
                <a:close/>
              </a:path>
            </a:pathLst>
          </a:custGeom>
          <a:ln w="9525">
            <a:solidFill>
              <a:srgbClr val="000000"/>
            </a:solidFill>
          </a:ln>
        </p:spPr>
        <p:txBody>
          <a:bodyPr vert="horz" wrap="square" lIns="0" tIns="0" rIns="0" bIns="0" rtlCol="0" anchor="ctr"/>
          <a:lstStyle/>
          <a:p>
            <a:pPr lvl="0" algn="ctr"/>
            <a:r>
              <a:rPr lang="ja-JP" altLang="en-US" sz="816" dirty="0">
                <a:latin typeface="Meiryo UI" panose="020B0604030504040204" pitchFamily="50" charset="-128"/>
                <a:ea typeface="Meiryo UI" panose="020B0604030504040204" pitchFamily="50" charset="-128"/>
              </a:rPr>
              <a:t>レーン２</a:t>
            </a:r>
          </a:p>
        </p:txBody>
      </p:sp>
      <p:sp>
        <p:nvSpPr>
          <p:cNvPr id="13" name="object 9">
            <a:extLst>
              <a:ext uri="{FF2B5EF4-FFF2-40B4-BE49-F238E27FC236}">
                <a16:creationId xmlns:a16="http://schemas.microsoft.com/office/drawing/2014/main" id="{5B767E91-D8D2-ECF6-E258-8242A1BC485D}"/>
              </a:ext>
            </a:extLst>
          </p:cNvPr>
          <p:cNvSpPr/>
          <p:nvPr/>
        </p:nvSpPr>
        <p:spPr>
          <a:xfrm>
            <a:off x="760856" y="2047035"/>
            <a:ext cx="1013625" cy="276394"/>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horz" wrap="square" lIns="0" tIns="0" rIns="0" bIns="0" rtlCol="0" anchor="ctr"/>
          <a:lstStyle/>
          <a:p>
            <a:pPr lvl="0" algn="ctr"/>
            <a:r>
              <a:rPr lang="ja-JP" altLang="en-US" sz="816" dirty="0">
                <a:latin typeface="Meiryo UI" panose="020B0604030504040204" pitchFamily="50" charset="-128"/>
                <a:ea typeface="Meiryo UI" panose="020B0604030504040204" pitchFamily="50" charset="-128"/>
              </a:rPr>
              <a:t>プール２</a:t>
            </a:r>
            <a:endParaRPr sz="816" dirty="0">
              <a:latin typeface="Meiryo UI" panose="020B0604030504040204" pitchFamily="50" charset="-128"/>
              <a:ea typeface="Meiryo UI" panose="020B0604030504040204" pitchFamily="50" charset="-128"/>
            </a:endParaRPr>
          </a:p>
        </p:txBody>
      </p:sp>
      <p:sp>
        <p:nvSpPr>
          <p:cNvPr id="14" name="object 25">
            <a:extLst>
              <a:ext uri="{FF2B5EF4-FFF2-40B4-BE49-F238E27FC236}">
                <a16:creationId xmlns:a16="http://schemas.microsoft.com/office/drawing/2014/main" id="{71B14655-43EB-B2ED-E10B-BF7C59FE53E6}"/>
              </a:ext>
            </a:extLst>
          </p:cNvPr>
          <p:cNvSpPr/>
          <p:nvPr/>
        </p:nvSpPr>
        <p:spPr>
          <a:xfrm>
            <a:off x="760855" y="2047060"/>
            <a:ext cx="1911903" cy="276368"/>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816">
              <a:latin typeface="Meiryo UI" panose="020B0604030504040204" pitchFamily="50" charset="-128"/>
              <a:ea typeface="Meiryo UI" panose="020B0604030504040204" pitchFamily="50" charset="-128"/>
            </a:endParaRPr>
          </a:p>
        </p:txBody>
      </p:sp>
      <p:sp>
        <p:nvSpPr>
          <p:cNvPr id="44" name="object 36">
            <a:extLst>
              <a:ext uri="{FF2B5EF4-FFF2-40B4-BE49-F238E27FC236}">
                <a16:creationId xmlns:a16="http://schemas.microsoft.com/office/drawing/2014/main" id="{D20E4989-1BB6-8D6E-72DF-DBDDE32FB4B8}"/>
              </a:ext>
            </a:extLst>
          </p:cNvPr>
          <p:cNvSpPr/>
          <p:nvPr/>
        </p:nvSpPr>
        <p:spPr>
          <a:xfrm>
            <a:off x="2715945" y="1407157"/>
            <a:ext cx="555665" cy="916271"/>
          </a:xfrm>
          <a:custGeom>
            <a:avLst/>
            <a:gdLst/>
            <a:ahLst/>
            <a:cxnLst/>
            <a:rect l="l" t="t" r="r" b="b"/>
            <a:pathLst>
              <a:path w="612775" h="603885">
                <a:moveTo>
                  <a:pt x="554736" y="222503"/>
                </a:moveTo>
                <a:lnTo>
                  <a:pt x="551687" y="220979"/>
                </a:lnTo>
                <a:lnTo>
                  <a:pt x="550163" y="217931"/>
                </a:lnTo>
                <a:lnTo>
                  <a:pt x="550163" y="207263"/>
                </a:lnTo>
                <a:lnTo>
                  <a:pt x="551687" y="204215"/>
                </a:lnTo>
                <a:lnTo>
                  <a:pt x="554736" y="202691"/>
                </a:lnTo>
                <a:lnTo>
                  <a:pt x="557784" y="204215"/>
                </a:lnTo>
                <a:lnTo>
                  <a:pt x="559308" y="207263"/>
                </a:lnTo>
                <a:lnTo>
                  <a:pt x="559308" y="217931"/>
                </a:lnTo>
                <a:lnTo>
                  <a:pt x="557784" y="220979"/>
                </a:lnTo>
                <a:lnTo>
                  <a:pt x="554736" y="220979"/>
                </a:lnTo>
                <a:lnTo>
                  <a:pt x="556260" y="221741"/>
                </a:lnTo>
                <a:lnTo>
                  <a:pt x="554736" y="222503"/>
                </a:lnTo>
                <a:close/>
              </a:path>
              <a:path w="612775" h="603885">
                <a:moveTo>
                  <a:pt x="554736" y="230123"/>
                </a:moveTo>
                <a:lnTo>
                  <a:pt x="544068" y="230123"/>
                </a:lnTo>
                <a:lnTo>
                  <a:pt x="541020" y="228600"/>
                </a:lnTo>
                <a:lnTo>
                  <a:pt x="539496" y="225551"/>
                </a:lnTo>
                <a:lnTo>
                  <a:pt x="541020" y="220979"/>
                </a:lnTo>
                <a:lnTo>
                  <a:pt x="551687" y="220979"/>
                </a:lnTo>
                <a:lnTo>
                  <a:pt x="554736" y="222503"/>
                </a:lnTo>
                <a:lnTo>
                  <a:pt x="557784" y="222503"/>
                </a:lnTo>
                <a:lnTo>
                  <a:pt x="559308" y="225551"/>
                </a:lnTo>
                <a:lnTo>
                  <a:pt x="557784" y="228600"/>
                </a:lnTo>
                <a:lnTo>
                  <a:pt x="554736" y="230123"/>
                </a:lnTo>
                <a:close/>
              </a:path>
              <a:path w="612775" h="603885">
                <a:moveTo>
                  <a:pt x="556260" y="221741"/>
                </a:moveTo>
                <a:lnTo>
                  <a:pt x="554736" y="220979"/>
                </a:lnTo>
                <a:lnTo>
                  <a:pt x="557784" y="220979"/>
                </a:lnTo>
                <a:lnTo>
                  <a:pt x="556260" y="221741"/>
                </a:lnTo>
                <a:close/>
              </a:path>
              <a:path w="612775" h="603885">
                <a:moveTo>
                  <a:pt x="557784" y="222503"/>
                </a:moveTo>
                <a:lnTo>
                  <a:pt x="554736" y="222503"/>
                </a:lnTo>
                <a:lnTo>
                  <a:pt x="556260" y="221741"/>
                </a:lnTo>
                <a:lnTo>
                  <a:pt x="557784" y="222503"/>
                </a:lnTo>
                <a:close/>
              </a:path>
              <a:path w="612775" h="603885">
                <a:moveTo>
                  <a:pt x="528828" y="228600"/>
                </a:moveTo>
                <a:lnTo>
                  <a:pt x="516636" y="228600"/>
                </a:lnTo>
                <a:lnTo>
                  <a:pt x="512063" y="227075"/>
                </a:lnTo>
                <a:lnTo>
                  <a:pt x="512063" y="224027"/>
                </a:lnTo>
                <a:lnTo>
                  <a:pt x="513587" y="220979"/>
                </a:lnTo>
                <a:lnTo>
                  <a:pt x="516636" y="219455"/>
                </a:lnTo>
                <a:lnTo>
                  <a:pt x="525779" y="219455"/>
                </a:lnTo>
                <a:lnTo>
                  <a:pt x="528828" y="220979"/>
                </a:lnTo>
                <a:lnTo>
                  <a:pt x="530352" y="224027"/>
                </a:lnTo>
                <a:lnTo>
                  <a:pt x="528828" y="228600"/>
                </a:lnTo>
                <a:close/>
              </a:path>
              <a:path w="612775" h="603885">
                <a:moveTo>
                  <a:pt x="496824" y="228600"/>
                </a:moveTo>
                <a:lnTo>
                  <a:pt x="487679" y="227075"/>
                </a:lnTo>
                <a:lnTo>
                  <a:pt x="484632" y="225551"/>
                </a:lnTo>
                <a:lnTo>
                  <a:pt x="483108" y="222503"/>
                </a:lnTo>
                <a:lnTo>
                  <a:pt x="484632" y="219455"/>
                </a:lnTo>
                <a:lnTo>
                  <a:pt x="487679" y="217931"/>
                </a:lnTo>
                <a:lnTo>
                  <a:pt x="496824" y="217931"/>
                </a:lnTo>
                <a:lnTo>
                  <a:pt x="501396" y="219455"/>
                </a:lnTo>
                <a:lnTo>
                  <a:pt x="501396" y="224027"/>
                </a:lnTo>
                <a:lnTo>
                  <a:pt x="499871" y="227075"/>
                </a:lnTo>
                <a:lnTo>
                  <a:pt x="496824" y="228600"/>
                </a:lnTo>
                <a:close/>
              </a:path>
              <a:path w="612775" h="603885">
                <a:moveTo>
                  <a:pt x="467868" y="227075"/>
                </a:moveTo>
                <a:lnTo>
                  <a:pt x="458724" y="225551"/>
                </a:lnTo>
                <a:lnTo>
                  <a:pt x="455676" y="224027"/>
                </a:lnTo>
                <a:lnTo>
                  <a:pt x="454152" y="220979"/>
                </a:lnTo>
                <a:lnTo>
                  <a:pt x="455676" y="217931"/>
                </a:lnTo>
                <a:lnTo>
                  <a:pt x="458724" y="216408"/>
                </a:lnTo>
                <a:lnTo>
                  <a:pt x="469392" y="216408"/>
                </a:lnTo>
                <a:lnTo>
                  <a:pt x="472440" y="217931"/>
                </a:lnTo>
                <a:lnTo>
                  <a:pt x="473963" y="222503"/>
                </a:lnTo>
                <a:lnTo>
                  <a:pt x="472440" y="225551"/>
                </a:lnTo>
                <a:lnTo>
                  <a:pt x="467868" y="227075"/>
                </a:lnTo>
                <a:close/>
              </a:path>
              <a:path w="612775" h="603885">
                <a:moveTo>
                  <a:pt x="440436" y="225551"/>
                </a:moveTo>
                <a:lnTo>
                  <a:pt x="429768" y="225551"/>
                </a:lnTo>
                <a:lnTo>
                  <a:pt x="426720" y="224027"/>
                </a:lnTo>
                <a:lnTo>
                  <a:pt x="425196" y="219455"/>
                </a:lnTo>
                <a:lnTo>
                  <a:pt x="428244" y="216408"/>
                </a:lnTo>
                <a:lnTo>
                  <a:pt x="431292" y="214883"/>
                </a:lnTo>
                <a:lnTo>
                  <a:pt x="440436" y="216408"/>
                </a:lnTo>
                <a:lnTo>
                  <a:pt x="443484" y="217931"/>
                </a:lnTo>
                <a:lnTo>
                  <a:pt x="445008" y="220979"/>
                </a:lnTo>
                <a:lnTo>
                  <a:pt x="443484" y="224027"/>
                </a:lnTo>
                <a:lnTo>
                  <a:pt x="440436" y="225551"/>
                </a:lnTo>
                <a:close/>
              </a:path>
              <a:path w="612775" h="603885">
                <a:moveTo>
                  <a:pt x="411479" y="224027"/>
                </a:moveTo>
                <a:lnTo>
                  <a:pt x="402336" y="224027"/>
                </a:lnTo>
                <a:lnTo>
                  <a:pt x="397763" y="222503"/>
                </a:lnTo>
                <a:lnTo>
                  <a:pt x="397763" y="217931"/>
                </a:lnTo>
                <a:lnTo>
                  <a:pt x="399287" y="214883"/>
                </a:lnTo>
                <a:lnTo>
                  <a:pt x="402336" y="213359"/>
                </a:lnTo>
                <a:lnTo>
                  <a:pt x="411479" y="214883"/>
                </a:lnTo>
                <a:lnTo>
                  <a:pt x="414528" y="216408"/>
                </a:lnTo>
                <a:lnTo>
                  <a:pt x="416052" y="219455"/>
                </a:lnTo>
                <a:lnTo>
                  <a:pt x="414528" y="222503"/>
                </a:lnTo>
                <a:lnTo>
                  <a:pt x="411479" y="224027"/>
                </a:lnTo>
                <a:close/>
              </a:path>
              <a:path w="612775" h="603885">
                <a:moveTo>
                  <a:pt x="382524" y="222503"/>
                </a:moveTo>
                <a:lnTo>
                  <a:pt x="373379" y="222503"/>
                </a:lnTo>
                <a:lnTo>
                  <a:pt x="370332" y="220979"/>
                </a:lnTo>
                <a:lnTo>
                  <a:pt x="368808" y="217931"/>
                </a:lnTo>
                <a:lnTo>
                  <a:pt x="370332" y="213359"/>
                </a:lnTo>
                <a:lnTo>
                  <a:pt x="384047" y="213359"/>
                </a:lnTo>
                <a:lnTo>
                  <a:pt x="387096" y="214883"/>
                </a:lnTo>
                <a:lnTo>
                  <a:pt x="387096" y="217931"/>
                </a:lnTo>
                <a:lnTo>
                  <a:pt x="385571" y="220979"/>
                </a:lnTo>
                <a:lnTo>
                  <a:pt x="382524" y="222503"/>
                </a:lnTo>
                <a:close/>
              </a:path>
              <a:path w="612775" h="603885">
                <a:moveTo>
                  <a:pt x="358140" y="220979"/>
                </a:moveTo>
                <a:lnTo>
                  <a:pt x="344424" y="220979"/>
                </a:lnTo>
                <a:lnTo>
                  <a:pt x="341376" y="219455"/>
                </a:lnTo>
                <a:lnTo>
                  <a:pt x="339852" y="216408"/>
                </a:lnTo>
                <a:lnTo>
                  <a:pt x="341376" y="213359"/>
                </a:lnTo>
                <a:lnTo>
                  <a:pt x="345947" y="211835"/>
                </a:lnTo>
                <a:lnTo>
                  <a:pt x="355092" y="211835"/>
                </a:lnTo>
                <a:lnTo>
                  <a:pt x="358140" y="213359"/>
                </a:lnTo>
                <a:lnTo>
                  <a:pt x="359663" y="216408"/>
                </a:lnTo>
                <a:lnTo>
                  <a:pt x="358140" y="220979"/>
                </a:lnTo>
                <a:close/>
              </a:path>
              <a:path w="612775" h="603885">
                <a:moveTo>
                  <a:pt x="329184" y="219455"/>
                </a:moveTo>
                <a:lnTo>
                  <a:pt x="316992" y="219455"/>
                </a:lnTo>
                <a:lnTo>
                  <a:pt x="312420" y="217931"/>
                </a:lnTo>
                <a:lnTo>
                  <a:pt x="312420" y="214883"/>
                </a:lnTo>
                <a:lnTo>
                  <a:pt x="313944" y="211835"/>
                </a:lnTo>
                <a:lnTo>
                  <a:pt x="316992" y="210311"/>
                </a:lnTo>
                <a:lnTo>
                  <a:pt x="326136" y="210311"/>
                </a:lnTo>
                <a:lnTo>
                  <a:pt x="329184" y="211835"/>
                </a:lnTo>
                <a:lnTo>
                  <a:pt x="330708" y="214883"/>
                </a:lnTo>
                <a:lnTo>
                  <a:pt x="329184" y="219455"/>
                </a:lnTo>
                <a:close/>
              </a:path>
              <a:path w="612775" h="603885">
                <a:moveTo>
                  <a:pt x="297179" y="219455"/>
                </a:moveTo>
                <a:lnTo>
                  <a:pt x="288036" y="217931"/>
                </a:lnTo>
                <a:lnTo>
                  <a:pt x="284987" y="216408"/>
                </a:lnTo>
                <a:lnTo>
                  <a:pt x="283463" y="213359"/>
                </a:lnTo>
                <a:lnTo>
                  <a:pt x="284987" y="210311"/>
                </a:lnTo>
                <a:lnTo>
                  <a:pt x="288036" y="208787"/>
                </a:lnTo>
                <a:lnTo>
                  <a:pt x="297179" y="208787"/>
                </a:lnTo>
                <a:lnTo>
                  <a:pt x="301752" y="210311"/>
                </a:lnTo>
                <a:lnTo>
                  <a:pt x="301752" y="214883"/>
                </a:lnTo>
                <a:lnTo>
                  <a:pt x="300228" y="217931"/>
                </a:lnTo>
                <a:lnTo>
                  <a:pt x="297179" y="219455"/>
                </a:lnTo>
                <a:close/>
              </a:path>
              <a:path w="612775" h="603885">
                <a:moveTo>
                  <a:pt x="268224" y="217931"/>
                </a:moveTo>
                <a:lnTo>
                  <a:pt x="259079" y="216408"/>
                </a:lnTo>
                <a:lnTo>
                  <a:pt x="256032" y="214883"/>
                </a:lnTo>
                <a:lnTo>
                  <a:pt x="254508" y="211835"/>
                </a:lnTo>
                <a:lnTo>
                  <a:pt x="256032" y="208787"/>
                </a:lnTo>
                <a:lnTo>
                  <a:pt x="259079" y="207263"/>
                </a:lnTo>
                <a:lnTo>
                  <a:pt x="269747" y="208787"/>
                </a:lnTo>
                <a:lnTo>
                  <a:pt x="272796" y="210311"/>
                </a:lnTo>
                <a:lnTo>
                  <a:pt x="274320" y="213359"/>
                </a:lnTo>
                <a:lnTo>
                  <a:pt x="272796" y="216408"/>
                </a:lnTo>
                <a:lnTo>
                  <a:pt x="268224" y="217931"/>
                </a:lnTo>
                <a:close/>
              </a:path>
              <a:path w="612775" h="603885">
                <a:moveTo>
                  <a:pt x="240792" y="216408"/>
                </a:moveTo>
                <a:lnTo>
                  <a:pt x="230124" y="216408"/>
                </a:lnTo>
                <a:lnTo>
                  <a:pt x="227076" y="214883"/>
                </a:lnTo>
                <a:lnTo>
                  <a:pt x="225552" y="210311"/>
                </a:lnTo>
                <a:lnTo>
                  <a:pt x="227076" y="207263"/>
                </a:lnTo>
                <a:lnTo>
                  <a:pt x="231648" y="205739"/>
                </a:lnTo>
                <a:lnTo>
                  <a:pt x="240792" y="207263"/>
                </a:lnTo>
                <a:lnTo>
                  <a:pt x="243840" y="208787"/>
                </a:lnTo>
                <a:lnTo>
                  <a:pt x="245363" y="211835"/>
                </a:lnTo>
                <a:lnTo>
                  <a:pt x="243840" y="214883"/>
                </a:lnTo>
                <a:lnTo>
                  <a:pt x="240792" y="216408"/>
                </a:lnTo>
                <a:close/>
              </a:path>
              <a:path w="612775" h="603885">
                <a:moveTo>
                  <a:pt x="211836" y="214883"/>
                </a:moveTo>
                <a:lnTo>
                  <a:pt x="202692" y="214883"/>
                </a:lnTo>
                <a:lnTo>
                  <a:pt x="198120" y="213359"/>
                </a:lnTo>
                <a:lnTo>
                  <a:pt x="198120" y="210311"/>
                </a:lnTo>
                <a:lnTo>
                  <a:pt x="199644" y="205739"/>
                </a:lnTo>
                <a:lnTo>
                  <a:pt x="211836" y="205739"/>
                </a:lnTo>
                <a:lnTo>
                  <a:pt x="214884" y="207263"/>
                </a:lnTo>
                <a:lnTo>
                  <a:pt x="216408" y="210311"/>
                </a:lnTo>
                <a:lnTo>
                  <a:pt x="214884" y="213359"/>
                </a:lnTo>
                <a:lnTo>
                  <a:pt x="211836" y="214883"/>
                </a:lnTo>
                <a:close/>
              </a:path>
              <a:path w="612775" h="603885">
                <a:moveTo>
                  <a:pt x="182880" y="213359"/>
                </a:moveTo>
                <a:lnTo>
                  <a:pt x="173736" y="213359"/>
                </a:lnTo>
                <a:lnTo>
                  <a:pt x="170688" y="211835"/>
                </a:lnTo>
                <a:lnTo>
                  <a:pt x="169164" y="208787"/>
                </a:lnTo>
                <a:lnTo>
                  <a:pt x="170688" y="204215"/>
                </a:lnTo>
                <a:lnTo>
                  <a:pt x="182880" y="204215"/>
                </a:lnTo>
                <a:lnTo>
                  <a:pt x="187452" y="205739"/>
                </a:lnTo>
                <a:lnTo>
                  <a:pt x="187452" y="208787"/>
                </a:lnTo>
                <a:lnTo>
                  <a:pt x="185928" y="211835"/>
                </a:lnTo>
                <a:lnTo>
                  <a:pt x="182880" y="213359"/>
                </a:lnTo>
                <a:close/>
              </a:path>
              <a:path w="612775" h="603885">
                <a:moveTo>
                  <a:pt x="158496" y="211835"/>
                </a:moveTo>
                <a:lnTo>
                  <a:pt x="144780" y="211835"/>
                </a:lnTo>
                <a:lnTo>
                  <a:pt x="141732" y="210311"/>
                </a:lnTo>
                <a:lnTo>
                  <a:pt x="140208" y="207263"/>
                </a:lnTo>
                <a:lnTo>
                  <a:pt x="141732" y="204215"/>
                </a:lnTo>
                <a:lnTo>
                  <a:pt x="144780" y="202691"/>
                </a:lnTo>
                <a:lnTo>
                  <a:pt x="155448" y="202691"/>
                </a:lnTo>
                <a:lnTo>
                  <a:pt x="158496" y="204215"/>
                </a:lnTo>
                <a:lnTo>
                  <a:pt x="160020" y="207263"/>
                </a:lnTo>
                <a:lnTo>
                  <a:pt x="158496" y="211835"/>
                </a:lnTo>
                <a:close/>
              </a:path>
              <a:path w="612775" h="603885">
                <a:moveTo>
                  <a:pt x="126492" y="211835"/>
                </a:moveTo>
                <a:lnTo>
                  <a:pt x="115824" y="210311"/>
                </a:lnTo>
                <a:lnTo>
                  <a:pt x="112776" y="208787"/>
                </a:lnTo>
                <a:lnTo>
                  <a:pt x="111252" y="205739"/>
                </a:lnTo>
                <a:lnTo>
                  <a:pt x="112776" y="202691"/>
                </a:lnTo>
                <a:lnTo>
                  <a:pt x="117348" y="201167"/>
                </a:lnTo>
                <a:lnTo>
                  <a:pt x="126492" y="201167"/>
                </a:lnTo>
                <a:lnTo>
                  <a:pt x="129540" y="202691"/>
                </a:lnTo>
                <a:lnTo>
                  <a:pt x="131064" y="207263"/>
                </a:lnTo>
                <a:lnTo>
                  <a:pt x="129540" y="210311"/>
                </a:lnTo>
                <a:lnTo>
                  <a:pt x="126492" y="211835"/>
                </a:lnTo>
                <a:close/>
              </a:path>
              <a:path w="612775" h="603885">
                <a:moveTo>
                  <a:pt x="97536" y="210311"/>
                </a:moveTo>
                <a:lnTo>
                  <a:pt x="88392" y="208787"/>
                </a:lnTo>
                <a:lnTo>
                  <a:pt x="83820" y="207263"/>
                </a:lnTo>
                <a:lnTo>
                  <a:pt x="83820" y="204215"/>
                </a:lnTo>
                <a:lnTo>
                  <a:pt x="85344" y="201167"/>
                </a:lnTo>
                <a:lnTo>
                  <a:pt x="88392" y="199643"/>
                </a:lnTo>
                <a:lnTo>
                  <a:pt x="97536" y="199643"/>
                </a:lnTo>
                <a:lnTo>
                  <a:pt x="100584" y="201167"/>
                </a:lnTo>
                <a:lnTo>
                  <a:pt x="102108" y="205739"/>
                </a:lnTo>
                <a:lnTo>
                  <a:pt x="100584" y="208787"/>
                </a:lnTo>
                <a:lnTo>
                  <a:pt x="97536" y="210311"/>
                </a:lnTo>
                <a:close/>
              </a:path>
              <a:path w="612775" h="603885">
                <a:moveTo>
                  <a:pt x="68580" y="208787"/>
                </a:moveTo>
                <a:lnTo>
                  <a:pt x="59436" y="208787"/>
                </a:lnTo>
                <a:lnTo>
                  <a:pt x="56388" y="207263"/>
                </a:lnTo>
                <a:lnTo>
                  <a:pt x="54864" y="202691"/>
                </a:lnTo>
                <a:lnTo>
                  <a:pt x="56388" y="199643"/>
                </a:lnTo>
                <a:lnTo>
                  <a:pt x="59436" y="198119"/>
                </a:lnTo>
                <a:lnTo>
                  <a:pt x="68580" y="199643"/>
                </a:lnTo>
                <a:lnTo>
                  <a:pt x="73152" y="201167"/>
                </a:lnTo>
                <a:lnTo>
                  <a:pt x="73152" y="204215"/>
                </a:lnTo>
                <a:lnTo>
                  <a:pt x="71628" y="207263"/>
                </a:lnTo>
                <a:lnTo>
                  <a:pt x="68580" y="208787"/>
                </a:lnTo>
                <a:close/>
              </a:path>
              <a:path w="612775" h="603885">
                <a:moveTo>
                  <a:pt x="39624" y="207263"/>
                </a:moveTo>
                <a:lnTo>
                  <a:pt x="30480" y="207263"/>
                </a:lnTo>
                <a:lnTo>
                  <a:pt x="27432" y="205739"/>
                </a:lnTo>
                <a:lnTo>
                  <a:pt x="25908" y="201167"/>
                </a:lnTo>
                <a:lnTo>
                  <a:pt x="27432" y="198119"/>
                </a:lnTo>
                <a:lnTo>
                  <a:pt x="32004" y="196595"/>
                </a:lnTo>
                <a:lnTo>
                  <a:pt x="41148" y="198119"/>
                </a:lnTo>
                <a:lnTo>
                  <a:pt x="44196" y="199643"/>
                </a:lnTo>
                <a:lnTo>
                  <a:pt x="45720" y="202691"/>
                </a:lnTo>
                <a:lnTo>
                  <a:pt x="44196" y="205739"/>
                </a:lnTo>
                <a:lnTo>
                  <a:pt x="39624" y="207263"/>
                </a:lnTo>
                <a:close/>
              </a:path>
              <a:path w="612775" h="603885">
                <a:moveTo>
                  <a:pt x="12192" y="205739"/>
                </a:moveTo>
                <a:lnTo>
                  <a:pt x="4572" y="205739"/>
                </a:lnTo>
                <a:lnTo>
                  <a:pt x="0" y="204215"/>
                </a:lnTo>
                <a:lnTo>
                  <a:pt x="0" y="201167"/>
                </a:lnTo>
                <a:lnTo>
                  <a:pt x="1524" y="196595"/>
                </a:lnTo>
                <a:lnTo>
                  <a:pt x="12192" y="196595"/>
                </a:lnTo>
                <a:lnTo>
                  <a:pt x="15240" y="198119"/>
                </a:lnTo>
                <a:lnTo>
                  <a:pt x="16764" y="201167"/>
                </a:lnTo>
                <a:lnTo>
                  <a:pt x="15240" y="204215"/>
                </a:lnTo>
                <a:lnTo>
                  <a:pt x="12192" y="205739"/>
                </a:lnTo>
                <a:close/>
              </a:path>
              <a:path w="612775" h="603885">
                <a:moveTo>
                  <a:pt x="608076" y="9143"/>
                </a:moveTo>
                <a:lnTo>
                  <a:pt x="598932" y="9143"/>
                </a:lnTo>
                <a:lnTo>
                  <a:pt x="595884" y="7619"/>
                </a:lnTo>
                <a:lnTo>
                  <a:pt x="594360" y="4571"/>
                </a:lnTo>
                <a:lnTo>
                  <a:pt x="595884" y="1523"/>
                </a:lnTo>
                <a:lnTo>
                  <a:pt x="598932" y="0"/>
                </a:lnTo>
                <a:lnTo>
                  <a:pt x="608076" y="0"/>
                </a:lnTo>
                <a:lnTo>
                  <a:pt x="611124" y="1523"/>
                </a:lnTo>
                <a:lnTo>
                  <a:pt x="612647" y="4571"/>
                </a:lnTo>
                <a:lnTo>
                  <a:pt x="611124" y="7619"/>
                </a:lnTo>
                <a:lnTo>
                  <a:pt x="608076" y="9143"/>
                </a:lnTo>
                <a:close/>
              </a:path>
              <a:path w="612775" h="603885">
                <a:moveTo>
                  <a:pt x="579120" y="9143"/>
                </a:moveTo>
                <a:lnTo>
                  <a:pt x="569976" y="9143"/>
                </a:lnTo>
                <a:lnTo>
                  <a:pt x="566928" y="7619"/>
                </a:lnTo>
                <a:lnTo>
                  <a:pt x="565404" y="4571"/>
                </a:lnTo>
                <a:lnTo>
                  <a:pt x="566928" y="1523"/>
                </a:lnTo>
                <a:lnTo>
                  <a:pt x="569976" y="0"/>
                </a:lnTo>
                <a:lnTo>
                  <a:pt x="579120" y="0"/>
                </a:lnTo>
                <a:lnTo>
                  <a:pt x="583692" y="1523"/>
                </a:lnTo>
                <a:lnTo>
                  <a:pt x="585216" y="4571"/>
                </a:lnTo>
                <a:lnTo>
                  <a:pt x="583692" y="7619"/>
                </a:lnTo>
                <a:lnTo>
                  <a:pt x="579120" y="9143"/>
                </a:lnTo>
                <a:close/>
              </a:path>
              <a:path w="612775" h="603885">
                <a:moveTo>
                  <a:pt x="554736" y="22859"/>
                </a:moveTo>
                <a:lnTo>
                  <a:pt x="551687" y="21335"/>
                </a:lnTo>
                <a:lnTo>
                  <a:pt x="550163" y="16763"/>
                </a:lnTo>
                <a:lnTo>
                  <a:pt x="550163" y="7619"/>
                </a:lnTo>
                <a:lnTo>
                  <a:pt x="551687" y="4571"/>
                </a:lnTo>
                <a:lnTo>
                  <a:pt x="554736" y="3047"/>
                </a:lnTo>
                <a:lnTo>
                  <a:pt x="557784" y="4571"/>
                </a:lnTo>
                <a:lnTo>
                  <a:pt x="559308" y="7619"/>
                </a:lnTo>
                <a:lnTo>
                  <a:pt x="559308" y="16763"/>
                </a:lnTo>
                <a:lnTo>
                  <a:pt x="557784" y="21335"/>
                </a:lnTo>
                <a:lnTo>
                  <a:pt x="554736" y="22859"/>
                </a:lnTo>
                <a:close/>
              </a:path>
              <a:path w="612775" h="603885">
                <a:moveTo>
                  <a:pt x="554736" y="50291"/>
                </a:moveTo>
                <a:lnTo>
                  <a:pt x="551687" y="48767"/>
                </a:lnTo>
                <a:lnTo>
                  <a:pt x="550163" y="45719"/>
                </a:lnTo>
                <a:lnTo>
                  <a:pt x="550163" y="36575"/>
                </a:lnTo>
                <a:lnTo>
                  <a:pt x="551687" y="33527"/>
                </a:lnTo>
                <a:lnTo>
                  <a:pt x="554736" y="32003"/>
                </a:lnTo>
                <a:lnTo>
                  <a:pt x="557784" y="33527"/>
                </a:lnTo>
                <a:lnTo>
                  <a:pt x="559308" y="36575"/>
                </a:lnTo>
                <a:lnTo>
                  <a:pt x="559308" y="45719"/>
                </a:lnTo>
                <a:lnTo>
                  <a:pt x="557784" y="48767"/>
                </a:lnTo>
                <a:lnTo>
                  <a:pt x="554736" y="50291"/>
                </a:lnTo>
                <a:close/>
              </a:path>
              <a:path w="612775" h="603885">
                <a:moveTo>
                  <a:pt x="554736" y="79247"/>
                </a:moveTo>
                <a:lnTo>
                  <a:pt x="551687" y="77723"/>
                </a:lnTo>
                <a:lnTo>
                  <a:pt x="550163" y="74675"/>
                </a:lnTo>
                <a:lnTo>
                  <a:pt x="550163" y="65531"/>
                </a:lnTo>
                <a:lnTo>
                  <a:pt x="551687" y="60959"/>
                </a:lnTo>
                <a:lnTo>
                  <a:pt x="557784" y="60959"/>
                </a:lnTo>
                <a:lnTo>
                  <a:pt x="559308" y="65531"/>
                </a:lnTo>
                <a:lnTo>
                  <a:pt x="559308" y="74675"/>
                </a:lnTo>
                <a:lnTo>
                  <a:pt x="557784" y="77723"/>
                </a:lnTo>
                <a:lnTo>
                  <a:pt x="554736" y="79247"/>
                </a:lnTo>
                <a:close/>
              </a:path>
              <a:path w="612775" h="603885">
                <a:moveTo>
                  <a:pt x="554736" y="108203"/>
                </a:moveTo>
                <a:lnTo>
                  <a:pt x="551687" y="106679"/>
                </a:lnTo>
                <a:lnTo>
                  <a:pt x="550163" y="103631"/>
                </a:lnTo>
                <a:lnTo>
                  <a:pt x="550163" y="92963"/>
                </a:lnTo>
                <a:lnTo>
                  <a:pt x="551687" y="89915"/>
                </a:lnTo>
                <a:lnTo>
                  <a:pt x="554736" y="88391"/>
                </a:lnTo>
                <a:lnTo>
                  <a:pt x="557784" y="89915"/>
                </a:lnTo>
                <a:lnTo>
                  <a:pt x="559308" y="92963"/>
                </a:lnTo>
                <a:lnTo>
                  <a:pt x="559308" y="103631"/>
                </a:lnTo>
                <a:lnTo>
                  <a:pt x="557784" y="106679"/>
                </a:lnTo>
                <a:lnTo>
                  <a:pt x="554736" y="108203"/>
                </a:lnTo>
                <a:close/>
              </a:path>
              <a:path w="612775" h="603885">
                <a:moveTo>
                  <a:pt x="554736" y="137159"/>
                </a:moveTo>
                <a:lnTo>
                  <a:pt x="551687" y="135635"/>
                </a:lnTo>
                <a:lnTo>
                  <a:pt x="550163" y="131063"/>
                </a:lnTo>
                <a:lnTo>
                  <a:pt x="550163" y="121919"/>
                </a:lnTo>
                <a:lnTo>
                  <a:pt x="551687" y="118871"/>
                </a:lnTo>
                <a:lnTo>
                  <a:pt x="554736" y="117347"/>
                </a:lnTo>
                <a:lnTo>
                  <a:pt x="557784" y="118871"/>
                </a:lnTo>
                <a:lnTo>
                  <a:pt x="559308" y="121919"/>
                </a:lnTo>
                <a:lnTo>
                  <a:pt x="559308" y="131063"/>
                </a:lnTo>
                <a:lnTo>
                  <a:pt x="557784" y="135635"/>
                </a:lnTo>
                <a:lnTo>
                  <a:pt x="554736" y="137159"/>
                </a:lnTo>
                <a:close/>
              </a:path>
              <a:path w="612775" h="603885">
                <a:moveTo>
                  <a:pt x="554736" y="164591"/>
                </a:moveTo>
                <a:lnTo>
                  <a:pt x="551687" y="163067"/>
                </a:lnTo>
                <a:lnTo>
                  <a:pt x="550163" y="160019"/>
                </a:lnTo>
                <a:lnTo>
                  <a:pt x="550163" y="150875"/>
                </a:lnTo>
                <a:lnTo>
                  <a:pt x="551687" y="147827"/>
                </a:lnTo>
                <a:lnTo>
                  <a:pt x="554736" y="146303"/>
                </a:lnTo>
                <a:lnTo>
                  <a:pt x="557784" y="147827"/>
                </a:lnTo>
                <a:lnTo>
                  <a:pt x="559308" y="150875"/>
                </a:lnTo>
                <a:lnTo>
                  <a:pt x="559308" y="160019"/>
                </a:lnTo>
                <a:lnTo>
                  <a:pt x="557784" y="163067"/>
                </a:lnTo>
                <a:lnTo>
                  <a:pt x="554736" y="164591"/>
                </a:lnTo>
                <a:close/>
              </a:path>
              <a:path w="612775" h="603885">
                <a:moveTo>
                  <a:pt x="554736" y="193547"/>
                </a:moveTo>
                <a:lnTo>
                  <a:pt x="551687" y="192023"/>
                </a:lnTo>
                <a:lnTo>
                  <a:pt x="550163" y="188975"/>
                </a:lnTo>
                <a:lnTo>
                  <a:pt x="550163" y="179831"/>
                </a:lnTo>
                <a:lnTo>
                  <a:pt x="551687" y="175259"/>
                </a:lnTo>
                <a:lnTo>
                  <a:pt x="557784" y="175259"/>
                </a:lnTo>
                <a:lnTo>
                  <a:pt x="559308" y="179831"/>
                </a:lnTo>
                <a:lnTo>
                  <a:pt x="559308" y="188975"/>
                </a:lnTo>
                <a:lnTo>
                  <a:pt x="557784" y="192023"/>
                </a:lnTo>
                <a:lnTo>
                  <a:pt x="554736" y="193547"/>
                </a:lnTo>
                <a:close/>
              </a:path>
              <a:path w="612775" h="603885">
                <a:moveTo>
                  <a:pt x="554736" y="251459"/>
                </a:moveTo>
                <a:lnTo>
                  <a:pt x="551687" y="249935"/>
                </a:lnTo>
                <a:lnTo>
                  <a:pt x="550163" y="245363"/>
                </a:lnTo>
                <a:lnTo>
                  <a:pt x="550163" y="236219"/>
                </a:lnTo>
                <a:lnTo>
                  <a:pt x="551687" y="233171"/>
                </a:lnTo>
                <a:lnTo>
                  <a:pt x="554736" y="231647"/>
                </a:lnTo>
                <a:lnTo>
                  <a:pt x="557784" y="233171"/>
                </a:lnTo>
                <a:lnTo>
                  <a:pt x="559308" y="236219"/>
                </a:lnTo>
                <a:lnTo>
                  <a:pt x="559308" y="245363"/>
                </a:lnTo>
                <a:lnTo>
                  <a:pt x="557784" y="249935"/>
                </a:lnTo>
                <a:lnTo>
                  <a:pt x="554736" y="251459"/>
                </a:lnTo>
                <a:close/>
              </a:path>
              <a:path w="612775" h="603885">
                <a:moveTo>
                  <a:pt x="554736" y="278891"/>
                </a:moveTo>
                <a:lnTo>
                  <a:pt x="551687" y="277367"/>
                </a:lnTo>
                <a:lnTo>
                  <a:pt x="550163" y="274319"/>
                </a:lnTo>
                <a:lnTo>
                  <a:pt x="550163" y="265175"/>
                </a:lnTo>
                <a:lnTo>
                  <a:pt x="551687" y="262127"/>
                </a:lnTo>
                <a:lnTo>
                  <a:pt x="554736" y="260603"/>
                </a:lnTo>
                <a:lnTo>
                  <a:pt x="557784" y="262127"/>
                </a:lnTo>
                <a:lnTo>
                  <a:pt x="559308" y="265175"/>
                </a:lnTo>
                <a:lnTo>
                  <a:pt x="559308" y="274319"/>
                </a:lnTo>
                <a:lnTo>
                  <a:pt x="557784" y="277367"/>
                </a:lnTo>
                <a:lnTo>
                  <a:pt x="554736" y="278891"/>
                </a:lnTo>
                <a:close/>
              </a:path>
              <a:path w="612775" h="603885">
                <a:moveTo>
                  <a:pt x="554736" y="307847"/>
                </a:moveTo>
                <a:lnTo>
                  <a:pt x="551687" y="306323"/>
                </a:lnTo>
                <a:lnTo>
                  <a:pt x="550163" y="303275"/>
                </a:lnTo>
                <a:lnTo>
                  <a:pt x="550163" y="294131"/>
                </a:lnTo>
                <a:lnTo>
                  <a:pt x="551687" y="289559"/>
                </a:lnTo>
                <a:lnTo>
                  <a:pt x="557784" y="289559"/>
                </a:lnTo>
                <a:lnTo>
                  <a:pt x="559308" y="294131"/>
                </a:lnTo>
                <a:lnTo>
                  <a:pt x="559308" y="303275"/>
                </a:lnTo>
                <a:lnTo>
                  <a:pt x="557784" y="306323"/>
                </a:lnTo>
                <a:lnTo>
                  <a:pt x="554736" y="307847"/>
                </a:lnTo>
                <a:close/>
              </a:path>
              <a:path w="612775" h="603885">
                <a:moveTo>
                  <a:pt x="554736" y="336803"/>
                </a:moveTo>
                <a:lnTo>
                  <a:pt x="551687" y="335279"/>
                </a:lnTo>
                <a:lnTo>
                  <a:pt x="550163" y="332231"/>
                </a:lnTo>
                <a:lnTo>
                  <a:pt x="550163" y="321563"/>
                </a:lnTo>
                <a:lnTo>
                  <a:pt x="551687" y="318515"/>
                </a:lnTo>
                <a:lnTo>
                  <a:pt x="554736" y="316991"/>
                </a:lnTo>
                <a:lnTo>
                  <a:pt x="557784" y="318515"/>
                </a:lnTo>
                <a:lnTo>
                  <a:pt x="559308" y="321563"/>
                </a:lnTo>
                <a:lnTo>
                  <a:pt x="559308" y="332231"/>
                </a:lnTo>
                <a:lnTo>
                  <a:pt x="557784" y="335279"/>
                </a:lnTo>
                <a:lnTo>
                  <a:pt x="554736" y="336803"/>
                </a:lnTo>
                <a:close/>
              </a:path>
              <a:path w="612775" h="603885">
                <a:moveTo>
                  <a:pt x="554736" y="365759"/>
                </a:moveTo>
                <a:lnTo>
                  <a:pt x="551687" y="364235"/>
                </a:lnTo>
                <a:lnTo>
                  <a:pt x="550163" y="359663"/>
                </a:lnTo>
                <a:lnTo>
                  <a:pt x="550163" y="350519"/>
                </a:lnTo>
                <a:lnTo>
                  <a:pt x="551687" y="347471"/>
                </a:lnTo>
                <a:lnTo>
                  <a:pt x="554736" y="345947"/>
                </a:lnTo>
                <a:lnTo>
                  <a:pt x="557784" y="347471"/>
                </a:lnTo>
                <a:lnTo>
                  <a:pt x="559308" y="350519"/>
                </a:lnTo>
                <a:lnTo>
                  <a:pt x="559308" y="359663"/>
                </a:lnTo>
                <a:lnTo>
                  <a:pt x="557784" y="364235"/>
                </a:lnTo>
                <a:lnTo>
                  <a:pt x="554736" y="365759"/>
                </a:lnTo>
                <a:close/>
              </a:path>
              <a:path w="612775" h="603885">
                <a:moveTo>
                  <a:pt x="554736" y="393192"/>
                </a:moveTo>
                <a:lnTo>
                  <a:pt x="551687" y="391667"/>
                </a:lnTo>
                <a:lnTo>
                  <a:pt x="550163" y="388619"/>
                </a:lnTo>
                <a:lnTo>
                  <a:pt x="550163" y="379475"/>
                </a:lnTo>
                <a:lnTo>
                  <a:pt x="551687" y="376427"/>
                </a:lnTo>
                <a:lnTo>
                  <a:pt x="554736" y="374903"/>
                </a:lnTo>
                <a:lnTo>
                  <a:pt x="557784" y="376427"/>
                </a:lnTo>
                <a:lnTo>
                  <a:pt x="559308" y="379475"/>
                </a:lnTo>
                <a:lnTo>
                  <a:pt x="559308" y="388619"/>
                </a:lnTo>
                <a:lnTo>
                  <a:pt x="557784" y="391667"/>
                </a:lnTo>
                <a:lnTo>
                  <a:pt x="554736" y="393192"/>
                </a:lnTo>
                <a:close/>
              </a:path>
              <a:path w="612775" h="603885">
                <a:moveTo>
                  <a:pt x="554736" y="422147"/>
                </a:moveTo>
                <a:lnTo>
                  <a:pt x="551687" y="420623"/>
                </a:lnTo>
                <a:lnTo>
                  <a:pt x="550163" y="417575"/>
                </a:lnTo>
                <a:lnTo>
                  <a:pt x="550163" y="408431"/>
                </a:lnTo>
                <a:lnTo>
                  <a:pt x="551687" y="403859"/>
                </a:lnTo>
                <a:lnTo>
                  <a:pt x="557784" y="403859"/>
                </a:lnTo>
                <a:lnTo>
                  <a:pt x="559308" y="408431"/>
                </a:lnTo>
                <a:lnTo>
                  <a:pt x="559308" y="417575"/>
                </a:lnTo>
                <a:lnTo>
                  <a:pt x="557784" y="420623"/>
                </a:lnTo>
                <a:lnTo>
                  <a:pt x="554736" y="422147"/>
                </a:lnTo>
                <a:close/>
              </a:path>
              <a:path w="612775" h="603885">
                <a:moveTo>
                  <a:pt x="554736" y="451103"/>
                </a:moveTo>
                <a:lnTo>
                  <a:pt x="551687" y="449579"/>
                </a:lnTo>
                <a:lnTo>
                  <a:pt x="550163" y="446531"/>
                </a:lnTo>
                <a:lnTo>
                  <a:pt x="550163" y="435863"/>
                </a:lnTo>
                <a:lnTo>
                  <a:pt x="551687" y="432815"/>
                </a:lnTo>
                <a:lnTo>
                  <a:pt x="554736" y="431292"/>
                </a:lnTo>
                <a:lnTo>
                  <a:pt x="557784" y="432815"/>
                </a:lnTo>
                <a:lnTo>
                  <a:pt x="559308" y="435863"/>
                </a:lnTo>
                <a:lnTo>
                  <a:pt x="559308" y="446531"/>
                </a:lnTo>
                <a:lnTo>
                  <a:pt x="557784" y="449579"/>
                </a:lnTo>
                <a:lnTo>
                  <a:pt x="554736" y="451103"/>
                </a:lnTo>
                <a:close/>
              </a:path>
              <a:path w="612775" h="603885">
                <a:moveTo>
                  <a:pt x="554736" y="480059"/>
                </a:moveTo>
                <a:lnTo>
                  <a:pt x="551687" y="478535"/>
                </a:lnTo>
                <a:lnTo>
                  <a:pt x="550163" y="473963"/>
                </a:lnTo>
                <a:lnTo>
                  <a:pt x="550163" y="464819"/>
                </a:lnTo>
                <a:lnTo>
                  <a:pt x="551687" y="461771"/>
                </a:lnTo>
                <a:lnTo>
                  <a:pt x="554736" y="460247"/>
                </a:lnTo>
                <a:lnTo>
                  <a:pt x="557784" y="461771"/>
                </a:lnTo>
                <a:lnTo>
                  <a:pt x="559308" y="464819"/>
                </a:lnTo>
                <a:lnTo>
                  <a:pt x="559308" y="473963"/>
                </a:lnTo>
                <a:lnTo>
                  <a:pt x="557784" y="478535"/>
                </a:lnTo>
                <a:lnTo>
                  <a:pt x="554736" y="480059"/>
                </a:lnTo>
                <a:close/>
              </a:path>
              <a:path w="612775" h="603885">
                <a:moveTo>
                  <a:pt x="554736" y="507492"/>
                </a:moveTo>
                <a:lnTo>
                  <a:pt x="551687" y="505967"/>
                </a:lnTo>
                <a:lnTo>
                  <a:pt x="550163" y="502919"/>
                </a:lnTo>
                <a:lnTo>
                  <a:pt x="550163" y="493775"/>
                </a:lnTo>
                <a:lnTo>
                  <a:pt x="551687" y="490727"/>
                </a:lnTo>
                <a:lnTo>
                  <a:pt x="554736" y="489203"/>
                </a:lnTo>
                <a:lnTo>
                  <a:pt x="557784" y="490727"/>
                </a:lnTo>
                <a:lnTo>
                  <a:pt x="559308" y="493775"/>
                </a:lnTo>
                <a:lnTo>
                  <a:pt x="559308" y="502919"/>
                </a:lnTo>
                <a:lnTo>
                  <a:pt x="557784" y="505967"/>
                </a:lnTo>
                <a:lnTo>
                  <a:pt x="554736" y="507492"/>
                </a:lnTo>
                <a:close/>
              </a:path>
              <a:path w="612775" h="603885">
                <a:moveTo>
                  <a:pt x="554736" y="536447"/>
                </a:moveTo>
                <a:lnTo>
                  <a:pt x="551687" y="534923"/>
                </a:lnTo>
                <a:lnTo>
                  <a:pt x="550163" y="531875"/>
                </a:lnTo>
                <a:lnTo>
                  <a:pt x="550163" y="522731"/>
                </a:lnTo>
                <a:lnTo>
                  <a:pt x="551687" y="518159"/>
                </a:lnTo>
                <a:lnTo>
                  <a:pt x="557784" y="518159"/>
                </a:lnTo>
                <a:lnTo>
                  <a:pt x="559308" y="522731"/>
                </a:lnTo>
                <a:lnTo>
                  <a:pt x="559308" y="531875"/>
                </a:lnTo>
                <a:lnTo>
                  <a:pt x="557784" y="534923"/>
                </a:lnTo>
                <a:lnTo>
                  <a:pt x="554736" y="536447"/>
                </a:lnTo>
                <a:close/>
              </a:path>
              <a:path w="612775" h="603885">
                <a:moveTo>
                  <a:pt x="554736" y="565403"/>
                </a:moveTo>
                <a:lnTo>
                  <a:pt x="551687" y="563879"/>
                </a:lnTo>
                <a:lnTo>
                  <a:pt x="550163" y="560831"/>
                </a:lnTo>
                <a:lnTo>
                  <a:pt x="550163" y="550163"/>
                </a:lnTo>
                <a:lnTo>
                  <a:pt x="551687" y="547115"/>
                </a:lnTo>
                <a:lnTo>
                  <a:pt x="554736" y="545592"/>
                </a:lnTo>
                <a:lnTo>
                  <a:pt x="557784" y="547115"/>
                </a:lnTo>
                <a:lnTo>
                  <a:pt x="559308" y="550163"/>
                </a:lnTo>
                <a:lnTo>
                  <a:pt x="559308" y="560831"/>
                </a:lnTo>
                <a:lnTo>
                  <a:pt x="557784" y="563879"/>
                </a:lnTo>
                <a:lnTo>
                  <a:pt x="554736" y="565403"/>
                </a:lnTo>
                <a:close/>
              </a:path>
              <a:path w="612775" h="603885">
                <a:moveTo>
                  <a:pt x="554736" y="594359"/>
                </a:moveTo>
                <a:lnTo>
                  <a:pt x="551687" y="592835"/>
                </a:lnTo>
                <a:lnTo>
                  <a:pt x="550163" y="588263"/>
                </a:lnTo>
                <a:lnTo>
                  <a:pt x="550163" y="579119"/>
                </a:lnTo>
                <a:lnTo>
                  <a:pt x="551687" y="576071"/>
                </a:lnTo>
                <a:lnTo>
                  <a:pt x="554736" y="574547"/>
                </a:lnTo>
                <a:lnTo>
                  <a:pt x="557784" y="576071"/>
                </a:lnTo>
                <a:lnTo>
                  <a:pt x="559308" y="579119"/>
                </a:lnTo>
                <a:lnTo>
                  <a:pt x="559308" y="588263"/>
                </a:lnTo>
                <a:lnTo>
                  <a:pt x="557784" y="592835"/>
                </a:lnTo>
                <a:lnTo>
                  <a:pt x="554736" y="594359"/>
                </a:lnTo>
                <a:close/>
              </a:path>
              <a:path w="612775" h="603885">
                <a:moveTo>
                  <a:pt x="573024" y="603503"/>
                </a:moveTo>
                <a:lnTo>
                  <a:pt x="563879" y="603503"/>
                </a:lnTo>
                <a:lnTo>
                  <a:pt x="560832" y="601979"/>
                </a:lnTo>
                <a:lnTo>
                  <a:pt x="559308" y="598931"/>
                </a:lnTo>
                <a:lnTo>
                  <a:pt x="560832" y="595883"/>
                </a:lnTo>
                <a:lnTo>
                  <a:pt x="563879" y="594359"/>
                </a:lnTo>
                <a:lnTo>
                  <a:pt x="573024" y="594359"/>
                </a:lnTo>
                <a:lnTo>
                  <a:pt x="576071" y="595883"/>
                </a:lnTo>
                <a:lnTo>
                  <a:pt x="577596" y="598931"/>
                </a:lnTo>
                <a:lnTo>
                  <a:pt x="576071" y="601979"/>
                </a:lnTo>
                <a:lnTo>
                  <a:pt x="573024" y="603503"/>
                </a:lnTo>
                <a:close/>
              </a:path>
              <a:path w="612775" h="603885">
                <a:moveTo>
                  <a:pt x="601979" y="603503"/>
                </a:moveTo>
                <a:lnTo>
                  <a:pt x="592836" y="603503"/>
                </a:lnTo>
                <a:lnTo>
                  <a:pt x="588263" y="601979"/>
                </a:lnTo>
                <a:lnTo>
                  <a:pt x="586740" y="598931"/>
                </a:lnTo>
                <a:lnTo>
                  <a:pt x="588263" y="595883"/>
                </a:lnTo>
                <a:lnTo>
                  <a:pt x="592836" y="594359"/>
                </a:lnTo>
                <a:lnTo>
                  <a:pt x="601979" y="594359"/>
                </a:lnTo>
                <a:lnTo>
                  <a:pt x="605028" y="595883"/>
                </a:lnTo>
                <a:lnTo>
                  <a:pt x="606552" y="598931"/>
                </a:lnTo>
                <a:lnTo>
                  <a:pt x="605028" y="601979"/>
                </a:lnTo>
                <a:lnTo>
                  <a:pt x="601979" y="603503"/>
                </a:lnTo>
                <a:close/>
              </a:path>
            </a:pathLst>
          </a:custGeom>
          <a:solidFill>
            <a:srgbClr val="000000"/>
          </a:solidFill>
        </p:spPr>
        <p:txBody>
          <a:bodyPr wrap="square" lIns="0" tIns="0" rIns="0" bIns="0" rtlCol="0"/>
          <a:lstStyle/>
          <a:p>
            <a:endParaRPr sz="1632" dirty="0">
              <a:latin typeface="Meiryo UI" panose="020B0604030504040204" pitchFamily="50" charset="-128"/>
              <a:ea typeface="Meiryo UI" panose="020B0604030504040204" pitchFamily="50" charset="-128"/>
            </a:endParaRPr>
          </a:p>
        </p:txBody>
      </p:sp>
      <p:sp>
        <p:nvSpPr>
          <p:cNvPr id="45" name="object 37">
            <a:extLst>
              <a:ext uri="{FF2B5EF4-FFF2-40B4-BE49-F238E27FC236}">
                <a16:creationId xmlns:a16="http://schemas.microsoft.com/office/drawing/2014/main" id="{A3762A34-6E28-EC4A-472C-82EE1028FFAE}"/>
              </a:ext>
            </a:extLst>
          </p:cNvPr>
          <p:cNvSpPr txBox="1"/>
          <p:nvPr/>
        </p:nvSpPr>
        <p:spPr>
          <a:xfrm>
            <a:off x="3268559" y="1454144"/>
            <a:ext cx="2444522" cy="764912"/>
          </a:xfrm>
          <a:prstGeom prst="rect">
            <a:avLst/>
          </a:prstGeom>
        </p:spPr>
        <p:txBody>
          <a:bodyPr vert="horz" wrap="square" lIns="0" tIns="11516" rIns="0" bIns="0" rtlCol="0">
            <a:spAutoFit/>
          </a:bodyPr>
          <a:lstStyle/>
          <a:p>
            <a:pPr marL="11516">
              <a:spcBef>
                <a:spcPts val="91"/>
              </a:spcBef>
            </a:pPr>
            <a:r>
              <a:rPr sz="816" spc="-14" dirty="0">
                <a:latin typeface="Meiryo UI" panose="020B0604030504040204" pitchFamily="50" charset="-128"/>
                <a:ea typeface="Meiryo UI" panose="020B0604030504040204" pitchFamily="50" charset="-128"/>
                <a:cs typeface="游ゴシック"/>
              </a:rPr>
              <a:t>プールとレーン：</a:t>
            </a:r>
            <a:endParaRPr sz="816" dirty="0">
              <a:latin typeface="Meiryo UI" panose="020B0604030504040204" pitchFamily="50" charset="-128"/>
              <a:ea typeface="Meiryo UI" panose="020B0604030504040204" pitchFamily="50" charset="-128"/>
              <a:cs typeface="游ゴシック"/>
            </a:endParaRPr>
          </a:p>
          <a:p>
            <a:pPr marL="11516" marR="4607"/>
            <a:r>
              <a:rPr sz="816" spc="-5" dirty="0">
                <a:latin typeface="Meiryo UI" panose="020B0604030504040204" pitchFamily="50" charset="-128"/>
                <a:ea typeface="Meiryo UI" panose="020B0604030504040204" pitchFamily="50" charset="-128"/>
                <a:cs typeface="游ゴシック"/>
              </a:rPr>
              <a:t>プールの中に関係者とその活動内容が記載される。</a:t>
            </a:r>
            <a:r>
              <a:rPr sz="816" dirty="0">
                <a:latin typeface="Meiryo UI" panose="020B0604030504040204" pitchFamily="50" charset="-128"/>
                <a:ea typeface="Meiryo UI" panose="020B0604030504040204" pitchFamily="50" charset="-128"/>
                <a:cs typeface="游ゴシック"/>
              </a:rPr>
              <a:t>1組織が1つのプールとして示され、レーン</a:t>
            </a:r>
            <a:r>
              <a:rPr sz="816" spc="-45" dirty="0">
                <a:latin typeface="Meiryo UI" panose="020B0604030504040204" pitchFamily="50" charset="-128"/>
                <a:ea typeface="Meiryo UI" panose="020B0604030504040204" pitchFamily="50" charset="-128"/>
                <a:cs typeface="游ゴシック"/>
              </a:rPr>
              <a:t>1</a:t>
            </a:r>
            <a:r>
              <a:rPr sz="816" dirty="0">
                <a:latin typeface="Meiryo UI" panose="020B0604030504040204" pitchFamily="50" charset="-128"/>
                <a:ea typeface="Meiryo UI" panose="020B0604030504040204" pitchFamily="50" charset="-128"/>
                <a:cs typeface="游ゴシック"/>
              </a:rPr>
              <a:t>と</a:t>
            </a:r>
            <a:r>
              <a:rPr sz="816" spc="-9" dirty="0">
                <a:latin typeface="Meiryo UI" panose="020B0604030504040204" pitchFamily="50" charset="-128"/>
                <a:ea typeface="Meiryo UI" panose="020B0604030504040204" pitchFamily="50" charset="-128"/>
                <a:cs typeface="游ゴシック"/>
              </a:rPr>
              <a:t>2</a:t>
            </a:r>
            <a:r>
              <a:rPr sz="816" spc="-5" dirty="0">
                <a:latin typeface="Meiryo UI" panose="020B0604030504040204" pitchFamily="50" charset="-128"/>
                <a:ea typeface="Meiryo UI" panose="020B0604030504040204" pitchFamily="50" charset="-128"/>
                <a:cs typeface="游ゴシック"/>
              </a:rPr>
              <a:t>は当該組織内の部署や役割を示す。</a:t>
            </a:r>
            <a:endParaRPr sz="816" dirty="0">
              <a:latin typeface="Meiryo UI" panose="020B0604030504040204" pitchFamily="50" charset="-128"/>
              <a:ea typeface="Meiryo UI" panose="020B0604030504040204" pitchFamily="50" charset="-128"/>
              <a:cs typeface="游ゴシック"/>
            </a:endParaRPr>
          </a:p>
          <a:p>
            <a:pPr marL="11516" marR="12092"/>
            <a:r>
              <a:rPr sz="816" spc="-5" dirty="0">
                <a:latin typeface="Meiryo UI" panose="020B0604030504040204" pitchFamily="50" charset="-128"/>
                <a:ea typeface="Meiryo UI" panose="020B0604030504040204" pitchFamily="50" charset="-128"/>
                <a:cs typeface="游ゴシック"/>
              </a:rPr>
              <a:t>またプールは、プール</a:t>
            </a:r>
            <a:r>
              <a:rPr sz="816" dirty="0">
                <a:latin typeface="Meiryo UI" panose="020B0604030504040204" pitchFamily="50" charset="-128"/>
                <a:ea typeface="Meiryo UI" panose="020B0604030504040204" pitchFamily="50" charset="-128"/>
                <a:cs typeface="游ゴシック"/>
              </a:rPr>
              <a:t>2</a:t>
            </a:r>
            <a:r>
              <a:rPr sz="816" spc="-5" dirty="0">
                <a:latin typeface="Meiryo UI" panose="020B0604030504040204" pitchFamily="50" charset="-128"/>
                <a:ea typeface="Meiryo UI" panose="020B0604030504040204" pitchFamily="50" charset="-128"/>
                <a:cs typeface="游ゴシック"/>
              </a:rPr>
              <a:t>のように外部組織を表現する場合などには内部に何も記載しない状態で</a:t>
            </a:r>
            <a:r>
              <a:rPr sz="816" spc="-9" dirty="0">
                <a:latin typeface="Meiryo UI" panose="020B0604030504040204" pitchFamily="50" charset="-128"/>
                <a:ea typeface="Meiryo UI" panose="020B0604030504040204" pitchFamily="50" charset="-128"/>
                <a:cs typeface="游ゴシック"/>
              </a:rPr>
              <a:t>表現することもできる。</a:t>
            </a:r>
            <a:endParaRPr sz="816" dirty="0">
              <a:latin typeface="Meiryo UI" panose="020B0604030504040204" pitchFamily="50" charset="-128"/>
              <a:ea typeface="Meiryo UI" panose="020B0604030504040204" pitchFamily="50" charset="-128"/>
              <a:cs typeface="游ゴシック"/>
            </a:endParaRPr>
          </a:p>
        </p:txBody>
      </p:sp>
      <p:sp>
        <p:nvSpPr>
          <p:cNvPr id="52" name="object 48">
            <a:extLst>
              <a:ext uri="{FF2B5EF4-FFF2-40B4-BE49-F238E27FC236}">
                <a16:creationId xmlns:a16="http://schemas.microsoft.com/office/drawing/2014/main" id="{4E8C4740-90FF-19DF-DA3E-3E88F805BBD7}"/>
              </a:ext>
            </a:extLst>
          </p:cNvPr>
          <p:cNvSpPr txBox="1"/>
          <p:nvPr/>
        </p:nvSpPr>
        <p:spPr>
          <a:xfrm>
            <a:off x="1285706" y="2551617"/>
            <a:ext cx="1788595" cy="388270"/>
          </a:xfrm>
          <a:prstGeom prst="rect">
            <a:avLst/>
          </a:prstGeom>
        </p:spPr>
        <p:txBody>
          <a:bodyPr vert="horz" wrap="square" lIns="0" tIns="11516" rIns="0" bIns="0" rtlCol="0">
            <a:spAutoFit/>
          </a:bodyPr>
          <a:lstStyle/>
          <a:p>
            <a:pPr marL="11516">
              <a:spcBef>
                <a:spcPts val="91"/>
              </a:spcBef>
            </a:pPr>
            <a:r>
              <a:rPr sz="816" spc="-9" dirty="0">
                <a:latin typeface="Meiryo UI" panose="020B0604030504040204" pitchFamily="50" charset="-128"/>
                <a:ea typeface="Meiryo UI" panose="020B0604030504040204" pitchFamily="50" charset="-128"/>
                <a:cs typeface="游ゴシック"/>
              </a:rPr>
              <a:t>開始イベント：</a:t>
            </a:r>
            <a:endParaRPr sz="816" dirty="0">
              <a:latin typeface="Meiryo UI" panose="020B0604030504040204" pitchFamily="50" charset="-128"/>
              <a:ea typeface="Meiryo UI" panose="020B0604030504040204" pitchFamily="50" charset="-128"/>
              <a:cs typeface="游ゴシック"/>
            </a:endParaRPr>
          </a:p>
          <a:p>
            <a:pPr marL="11516"/>
            <a:r>
              <a:rPr sz="816" spc="-9" dirty="0">
                <a:latin typeface="Meiryo UI" panose="020B0604030504040204" pitchFamily="50" charset="-128"/>
                <a:ea typeface="Meiryo UI" panose="020B0604030504040204" pitchFamily="50" charset="-128"/>
                <a:cs typeface="游ゴシック"/>
              </a:rPr>
              <a:t>事務の開始を示し、必ず記載する必要がある。</a:t>
            </a:r>
            <a:endParaRPr sz="816" dirty="0">
              <a:latin typeface="Meiryo UI" panose="020B0604030504040204" pitchFamily="50" charset="-128"/>
              <a:ea typeface="Meiryo UI" panose="020B0604030504040204" pitchFamily="50" charset="-128"/>
              <a:cs typeface="游ゴシック"/>
            </a:endParaRPr>
          </a:p>
        </p:txBody>
      </p:sp>
      <p:sp>
        <p:nvSpPr>
          <p:cNvPr id="53" name="object 49">
            <a:extLst>
              <a:ext uri="{FF2B5EF4-FFF2-40B4-BE49-F238E27FC236}">
                <a16:creationId xmlns:a16="http://schemas.microsoft.com/office/drawing/2014/main" id="{1A970DC6-24FD-AF66-D19E-179A7E39A455}"/>
              </a:ext>
            </a:extLst>
          </p:cNvPr>
          <p:cNvSpPr txBox="1"/>
          <p:nvPr/>
        </p:nvSpPr>
        <p:spPr>
          <a:xfrm>
            <a:off x="1282974" y="3296618"/>
            <a:ext cx="1789993" cy="388270"/>
          </a:xfrm>
          <a:prstGeom prst="rect">
            <a:avLst/>
          </a:prstGeom>
        </p:spPr>
        <p:txBody>
          <a:bodyPr vert="horz" wrap="square" lIns="0" tIns="11516" rIns="0" bIns="0" rtlCol="0">
            <a:spAutoFit/>
          </a:bodyPr>
          <a:lstStyle/>
          <a:p>
            <a:pPr marL="11516">
              <a:spcBef>
                <a:spcPts val="91"/>
              </a:spcBef>
            </a:pPr>
            <a:r>
              <a:rPr sz="816" spc="-9" dirty="0">
                <a:latin typeface="Meiryo UI" panose="020B0604030504040204" pitchFamily="50" charset="-128"/>
                <a:ea typeface="Meiryo UI" panose="020B0604030504040204" pitchFamily="50" charset="-128"/>
                <a:cs typeface="游ゴシック"/>
              </a:rPr>
              <a:t>終了イベント：</a:t>
            </a:r>
            <a:endParaRPr sz="816">
              <a:latin typeface="Meiryo UI" panose="020B0604030504040204" pitchFamily="50" charset="-128"/>
              <a:ea typeface="Meiryo UI" panose="020B0604030504040204" pitchFamily="50" charset="-128"/>
              <a:cs typeface="游ゴシック"/>
            </a:endParaRPr>
          </a:p>
          <a:p>
            <a:pPr marL="11516"/>
            <a:r>
              <a:rPr sz="816" spc="-5" dirty="0">
                <a:latin typeface="Meiryo UI" panose="020B0604030504040204" pitchFamily="50" charset="-128"/>
                <a:ea typeface="Meiryo UI" panose="020B0604030504040204" pitchFamily="50" charset="-128"/>
                <a:cs typeface="游ゴシック"/>
              </a:rPr>
              <a:t>事務の終了を示し、必ず記載する必要がある。</a:t>
            </a:r>
            <a:endParaRPr sz="816">
              <a:latin typeface="Meiryo UI" panose="020B0604030504040204" pitchFamily="50" charset="-128"/>
              <a:ea typeface="Meiryo UI" panose="020B0604030504040204" pitchFamily="50" charset="-128"/>
              <a:cs typeface="游ゴシック"/>
            </a:endParaRPr>
          </a:p>
        </p:txBody>
      </p:sp>
      <p:sp>
        <p:nvSpPr>
          <p:cNvPr id="54" name="object 50">
            <a:extLst>
              <a:ext uri="{FF2B5EF4-FFF2-40B4-BE49-F238E27FC236}">
                <a16:creationId xmlns:a16="http://schemas.microsoft.com/office/drawing/2014/main" id="{E3DC436B-3A93-444C-3598-6DA43A6A5D54}"/>
              </a:ext>
            </a:extLst>
          </p:cNvPr>
          <p:cNvSpPr txBox="1"/>
          <p:nvPr/>
        </p:nvSpPr>
        <p:spPr>
          <a:xfrm>
            <a:off x="1282974" y="4189081"/>
            <a:ext cx="1873900" cy="388270"/>
          </a:xfrm>
          <a:prstGeom prst="rect">
            <a:avLst/>
          </a:prstGeom>
        </p:spPr>
        <p:txBody>
          <a:bodyPr vert="horz" wrap="square" lIns="0" tIns="11516" rIns="0" bIns="0" rtlCol="0">
            <a:spAutoFit/>
          </a:bodyPr>
          <a:lstStyle/>
          <a:p>
            <a:pPr marL="11516">
              <a:spcBef>
                <a:spcPts val="91"/>
              </a:spcBef>
            </a:pPr>
            <a:r>
              <a:rPr sz="816" spc="-5" dirty="0">
                <a:latin typeface="Meiryo UI" panose="020B0604030504040204" pitchFamily="50" charset="-128"/>
                <a:ea typeface="Meiryo UI" panose="020B0604030504040204" pitchFamily="50" charset="-128"/>
                <a:cs typeface="游ゴシック"/>
              </a:rPr>
              <a:t>メッセージ開始イベント：</a:t>
            </a:r>
            <a:endParaRPr sz="816">
              <a:latin typeface="Meiryo UI" panose="020B0604030504040204" pitchFamily="50" charset="-128"/>
              <a:ea typeface="Meiryo UI" panose="020B0604030504040204" pitchFamily="50" charset="-128"/>
              <a:cs typeface="游ゴシック"/>
            </a:endParaRPr>
          </a:p>
          <a:p>
            <a:pPr marL="11516" marR="4607"/>
            <a:r>
              <a:rPr sz="816" spc="-5" dirty="0">
                <a:latin typeface="Meiryo UI" panose="020B0604030504040204" pitchFamily="50" charset="-128"/>
                <a:ea typeface="Meiryo UI" panose="020B0604030504040204" pitchFamily="50" charset="-128"/>
                <a:cs typeface="游ゴシック"/>
              </a:rPr>
              <a:t>他のプールからのメッセージを受け取ることで事務が開始することを示す。</a:t>
            </a:r>
            <a:endParaRPr sz="816">
              <a:latin typeface="Meiryo UI" panose="020B0604030504040204" pitchFamily="50" charset="-128"/>
              <a:ea typeface="Meiryo UI" panose="020B0604030504040204" pitchFamily="50" charset="-128"/>
              <a:cs typeface="游ゴシック"/>
            </a:endParaRPr>
          </a:p>
        </p:txBody>
      </p:sp>
      <p:sp>
        <p:nvSpPr>
          <p:cNvPr id="55" name="object 57">
            <a:extLst>
              <a:ext uri="{FF2B5EF4-FFF2-40B4-BE49-F238E27FC236}">
                <a16:creationId xmlns:a16="http://schemas.microsoft.com/office/drawing/2014/main" id="{739A831A-839C-EF32-9DF5-50CE893E6C86}"/>
              </a:ext>
            </a:extLst>
          </p:cNvPr>
          <p:cNvSpPr txBox="1"/>
          <p:nvPr/>
        </p:nvSpPr>
        <p:spPr>
          <a:xfrm>
            <a:off x="4059329" y="3853689"/>
            <a:ext cx="1908280" cy="262723"/>
          </a:xfrm>
          <a:prstGeom prst="rect">
            <a:avLst/>
          </a:prstGeom>
        </p:spPr>
        <p:txBody>
          <a:bodyPr vert="horz" wrap="square" lIns="0" tIns="11516" rIns="0" bIns="0" rtlCol="0">
            <a:spAutoFit/>
          </a:bodyPr>
          <a:lstStyle/>
          <a:p>
            <a:pPr marL="11516">
              <a:spcBef>
                <a:spcPts val="91"/>
              </a:spcBef>
            </a:pPr>
            <a:r>
              <a:rPr sz="816" spc="-9" dirty="0">
                <a:latin typeface="Meiryo UI" panose="020B0604030504040204" pitchFamily="50" charset="-128"/>
                <a:ea typeface="Meiryo UI" panose="020B0604030504040204" pitchFamily="50" charset="-128"/>
                <a:cs typeface="游ゴシック"/>
              </a:rPr>
              <a:t>シーケンスフロー：</a:t>
            </a:r>
            <a:endParaRPr sz="816" dirty="0">
              <a:latin typeface="Meiryo UI" panose="020B0604030504040204" pitchFamily="50" charset="-128"/>
              <a:ea typeface="Meiryo UI" panose="020B0604030504040204" pitchFamily="50" charset="-128"/>
              <a:cs typeface="游ゴシック"/>
            </a:endParaRPr>
          </a:p>
          <a:p>
            <a:pPr marL="11516"/>
            <a:r>
              <a:rPr sz="816" spc="-5" dirty="0">
                <a:latin typeface="Meiryo UI" panose="020B0604030504040204" pitchFamily="50" charset="-128"/>
                <a:ea typeface="Meiryo UI" panose="020B0604030504040204" pitchFamily="50" charset="-128"/>
                <a:cs typeface="游ゴシック"/>
              </a:rPr>
              <a:t>イベントやアクティビティ同士を接続する。</a:t>
            </a:r>
            <a:endParaRPr sz="816" dirty="0">
              <a:latin typeface="Meiryo UI" panose="020B0604030504040204" pitchFamily="50" charset="-128"/>
              <a:ea typeface="Meiryo UI" panose="020B0604030504040204" pitchFamily="50" charset="-128"/>
              <a:cs typeface="游ゴシック"/>
            </a:endParaRPr>
          </a:p>
        </p:txBody>
      </p:sp>
      <p:sp>
        <p:nvSpPr>
          <p:cNvPr id="56" name="object 58">
            <a:extLst>
              <a:ext uri="{FF2B5EF4-FFF2-40B4-BE49-F238E27FC236}">
                <a16:creationId xmlns:a16="http://schemas.microsoft.com/office/drawing/2014/main" id="{527D92FB-5F7B-5BAA-BC3D-212E8BF68BE6}"/>
              </a:ext>
            </a:extLst>
          </p:cNvPr>
          <p:cNvSpPr txBox="1"/>
          <p:nvPr/>
        </p:nvSpPr>
        <p:spPr>
          <a:xfrm>
            <a:off x="4059329" y="4534572"/>
            <a:ext cx="2095980" cy="513817"/>
          </a:xfrm>
          <a:prstGeom prst="rect">
            <a:avLst/>
          </a:prstGeom>
        </p:spPr>
        <p:txBody>
          <a:bodyPr vert="horz" wrap="square" lIns="0" tIns="11516" rIns="0" bIns="0" rtlCol="0">
            <a:spAutoFit/>
          </a:bodyPr>
          <a:lstStyle/>
          <a:p>
            <a:pPr marL="11516">
              <a:spcBef>
                <a:spcPts val="91"/>
              </a:spcBef>
            </a:pPr>
            <a:r>
              <a:rPr sz="816" spc="-9" dirty="0">
                <a:latin typeface="Meiryo UI" panose="020B0604030504040204" pitchFamily="50" charset="-128"/>
                <a:ea typeface="Meiryo UI" panose="020B0604030504040204" pitchFamily="50" charset="-128"/>
                <a:cs typeface="游ゴシック"/>
              </a:rPr>
              <a:t>メッセージフロー：</a:t>
            </a:r>
            <a:endParaRPr sz="816" dirty="0">
              <a:latin typeface="Meiryo UI" panose="020B0604030504040204" pitchFamily="50" charset="-128"/>
              <a:ea typeface="Meiryo UI" panose="020B0604030504040204" pitchFamily="50" charset="-128"/>
              <a:cs typeface="游ゴシック"/>
            </a:endParaRPr>
          </a:p>
          <a:p>
            <a:pPr marL="11516" marR="4607"/>
            <a:r>
              <a:rPr sz="816" spc="-5" dirty="0">
                <a:latin typeface="Meiryo UI" panose="020B0604030504040204" pitchFamily="50" charset="-128"/>
                <a:ea typeface="Meiryo UI" panose="020B0604030504040204" pitchFamily="50" charset="-128"/>
                <a:cs typeface="游ゴシック"/>
              </a:rPr>
              <a:t>プールを跨いでメッセージのやり取りがあることを示す際に使用する。メッセージとは口頭や文書、メール等である。同一プール内では使用でき</a:t>
            </a:r>
            <a:r>
              <a:rPr sz="816" spc="-18" dirty="0">
                <a:latin typeface="Meiryo UI" panose="020B0604030504040204" pitchFamily="50" charset="-128"/>
                <a:ea typeface="Meiryo UI" panose="020B0604030504040204" pitchFamily="50" charset="-128"/>
                <a:cs typeface="游ゴシック"/>
              </a:rPr>
              <a:t>ない。</a:t>
            </a:r>
            <a:endParaRPr sz="816" dirty="0">
              <a:latin typeface="Meiryo UI" panose="020B0604030504040204" pitchFamily="50" charset="-128"/>
              <a:ea typeface="Meiryo UI" panose="020B0604030504040204" pitchFamily="50" charset="-128"/>
              <a:cs typeface="游ゴシック"/>
            </a:endParaRPr>
          </a:p>
        </p:txBody>
      </p:sp>
      <p:sp>
        <p:nvSpPr>
          <p:cNvPr id="57" name="object 59">
            <a:extLst>
              <a:ext uri="{FF2B5EF4-FFF2-40B4-BE49-F238E27FC236}">
                <a16:creationId xmlns:a16="http://schemas.microsoft.com/office/drawing/2014/main" id="{B55DA83B-B96F-6228-B1AA-30C4EE936136}"/>
              </a:ext>
            </a:extLst>
          </p:cNvPr>
          <p:cNvSpPr txBox="1"/>
          <p:nvPr/>
        </p:nvSpPr>
        <p:spPr>
          <a:xfrm>
            <a:off x="4059329" y="5501947"/>
            <a:ext cx="2206538" cy="388270"/>
          </a:xfrm>
          <a:prstGeom prst="rect">
            <a:avLst/>
          </a:prstGeom>
        </p:spPr>
        <p:txBody>
          <a:bodyPr vert="horz" wrap="square" lIns="0" tIns="11516" rIns="0" bIns="0" rtlCol="0">
            <a:spAutoFit/>
          </a:bodyPr>
          <a:lstStyle/>
          <a:p>
            <a:pPr marL="11516">
              <a:spcBef>
                <a:spcPts val="91"/>
              </a:spcBef>
            </a:pPr>
            <a:r>
              <a:rPr sz="816" spc="-9" dirty="0">
                <a:latin typeface="Meiryo UI" panose="020B0604030504040204" pitchFamily="50" charset="-128"/>
                <a:ea typeface="Meiryo UI" panose="020B0604030504040204" pitchFamily="50" charset="-128"/>
                <a:cs typeface="游ゴシック"/>
              </a:rPr>
              <a:t>関連／データ関連：</a:t>
            </a:r>
            <a:endParaRPr sz="816" dirty="0">
              <a:latin typeface="Meiryo UI" panose="020B0604030504040204" pitchFamily="50" charset="-128"/>
              <a:ea typeface="Meiryo UI" panose="020B0604030504040204" pitchFamily="50" charset="-128"/>
              <a:cs typeface="游ゴシック"/>
            </a:endParaRPr>
          </a:p>
          <a:p>
            <a:pPr marL="11516" marR="4607"/>
            <a:r>
              <a:rPr sz="816" spc="-5" dirty="0">
                <a:latin typeface="Meiryo UI" panose="020B0604030504040204" pitchFamily="50" charset="-128"/>
                <a:ea typeface="Meiryo UI" panose="020B0604030504040204" pitchFamily="50" charset="-128"/>
                <a:cs typeface="游ゴシック"/>
              </a:rPr>
              <a:t>データや注釈との関連があることを示す。データストア間の接続にはデータ関連を用いる。</a:t>
            </a:r>
            <a:endParaRPr sz="816" dirty="0">
              <a:latin typeface="Meiryo UI" panose="020B0604030504040204" pitchFamily="50" charset="-128"/>
              <a:ea typeface="Meiryo UI" panose="020B0604030504040204" pitchFamily="50" charset="-128"/>
              <a:cs typeface="游ゴシック"/>
            </a:endParaRPr>
          </a:p>
        </p:txBody>
      </p:sp>
      <p:sp>
        <p:nvSpPr>
          <p:cNvPr id="58" name="object 60">
            <a:extLst>
              <a:ext uri="{FF2B5EF4-FFF2-40B4-BE49-F238E27FC236}">
                <a16:creationId xmlns:a16="http://schemas.microsoft.com/office/drawing/2014/main" id="{1362CEA5-CBA1-F06C-9C21-F9E4278181F9}"/>
              </a:ext>
            </a:extLst>
          </p:cNvPr>
          <p:cNvSpPr txBox="1"/>
          <p:nvPr/>
        </p:nvSpPr>
        <p:spPr>
          <a:xfrm>
            <a:off x="1282974" y="5018260"/>
            <a:ext cx="1873900" cy="388270"/>
          </a:xfrm>
          <a:prstGeom prst="rect">
            <a:avLst/>
          </a:prstGeom>
        </p:spPr>
        <p:txBody>
          <a:bodyPr vert="horz" wrap="square" lIns="0" tIns="11516" rIns="0" bIns="0" rtlCol="0">
            <a:spAutoFit/>
          </a:bodyPr>
          <a:lstStyle/>
          <a:p>
            <a:pPr marL="11516">
              <a:spcBef>
                <a:spcPts val="91"/>
              </a:spcBef>
            </a:pPr>
            <a:r>
              <a:rPr sz="816" spc="-5" dirty="0">
                <a:latin typeface="Meiryo UI" panose="020B0604030504040204" pitchFamily="50" charset="-128"/>
                <a:ea typeface="Meiryo UI" panose="020B0604030504040204" pitchFamily="50" charset="-128"/>
                <a:cs typeface="游ゴシック"/>
              </a:rPr>
              <a:t>メッセージ終了イベント：</a:t>
            </a:r>
            <a:endParaRPr sz="816">
              <a:latin typeface="Meiryo UI" panose="020B0604030504040204" pitchFamily="50" charset="-128"/>
              <a:ea typeface="Meiryo UI" panose="020B0604030504040204" pitchFamily="50" charset="-128"/>
              <a:cs typeface="游ゴシック"/>
            </a:endParaRPr>
          </a:p>
          <a:p>
            <a:pPr marL="11516" marR="4607"/>
            <a:r>
              <a:rPr sz="816" spc="-5" dirty="0">
                <a:latin typeface="Meiryo UI" panose="020B0604030504040204" pitchFamily="50" charset="-128"/>
                <a:ea typeface="Meiryo UI" panose="020B0604030504040204" pitchFamily="50" charset="-128"/>
                <a:cs typeface="游ゴシック"/>
              </a:rPr>
              <a:t>他のプールにメッセージを送って、事務が終了す</a:t>
            </a:r>
            <a:r>
              <a:rPr sz="816" spc="-9" dirty="0">
                <a:latin typeface="Meiryo UI" panose="020B0604030504040204" pitchFamily="50" charset="-128"/>
                <a:ea typeface="Meiryo UI" panose="020B0604030504040204" pitchFamily="50" charset="-128"/>
                <a:cs typeface="游ゴシック"/>
              </a:rPr>
              <a:t>ることを示す。</a:t>
            </a:r>
            <a:endParaRPr sz="816">
              <a:latin typeface="Meiryo UI" panose="020B0604030504040204" pitchFamily="50" charset="-128"/>
              <a:ea typeface="Meiryo UI" panose="020B0604030504040204" pitchFamily="50" charset="-128"/>
              <a:cs typeface="游ゴシック"/>
            </a:endParaRPr>
          </a:p>
        </p:txBody>
      </p:sp>
      <p:sp>
        <p:nvSpPr>
          <p:cNvPr id="59" name="object 62">
            <a:extLst>
              <a:ext uri="{FF2B5EF4-FFF2-40B4-BE49-F238E27FC236}">
                <a16:creationId xmlns:a16="http://schemas.microsoft.com/office/drawing/2014/main" id="{27D9ECFD-18BD-9037-74E4-2D3E63BE7C45}"/>
              </a:ext>
            </a:extLst>
          </p:cNvPr>
          <p:cNvSpPr txBox="1"/>
          <p:nvPr/>
        </p:nvSpPr>
        <p:spPr>
          <a:xfrm>
            <a:off x="4059329" y="2530724"/>
            <a:ext cx="2095980" cy="513817"/>
          </a:xfrm>
          <a:prstGeom prst="rect">
            <a:avLst/>
          </a:prstGeom>
        </p:spPr>
        <p:txBody>
          <a:bodyPr vert="horz" wrap="square" lIns="0" tIns="11516" rIns="0" bIns="0" rtlCol="0">
            <a:spAutoFit/>
          </a:bodyPr>
          <a:lstStyle/>
          <a:p>
            <a:pPr marL="11516">
              <a:spcBef>
                <a:spcPts val="91"/>
              </a:spcBef>
            </a:pPr>
            <a:r>
              <a:rPr sz="816" spc="-5" dirty="0">
                <a:latin typeface="Meiryo UI" panose="020B0604030504040204" pitchFamily="50" charset="-128"/>
                <a:ea typeface="Meiryo UI" panose="020B0604030504040204" pitchFamily="50" charset="-128"/>
                <a:cs typeface="游ゴシック"/>
              </a:rPr>
              <a:t>メッセージ送信中間イベント：</a:t>
            </a:r>
            <a:endParaRPr sz="816" dirty="0">
              <a:latin typeface="Meiryo UI" panose="020B0604030504040204" pitchFamily="50" charset="-128"/>
              <a:ea typeface="Meiryo UI" panose="020B0604030504040204" pitchFamily="50" charset="-128"/>
              <a:cs typeface="游ゴシック"/>
            </a:endParaRPr>
          </a:p>
          <a:p>
            <a:pPr marL="11516" marR="4607" algn="just"/>
            <a:r>
              <a:rPr sz="816" spc="-5" dirty="0">
                <a:latin typeface="Meiryo UI" panose="020B0604030504040204" pitchFamily="50" charset="-128"/>
                <a:ea typeface="Meiryo UI" panose="020B0604030504040204" pitchFamily="50" charset="-128"/>
                <a:cs typeface="游ゴシック"/>
              </a:rPr>
              <a:t>業務フロー図の中間に配置され、他のプールにメッセージを送ってから、直ちに次の作業に移るこ</a:t>
            </a:r>
            <a:r>
              <a:rPr sz="816" spc="-9" dirty="0">
                <a:latin typeface="Meiryo UI" panose="020B0604030504040204" pitchFamily="50" charset="-128"/>
                <a:ea typeface="Meiryo UI" panose="020B0604030504040204" pitchFamily="50" charset="-128"/>
                <a:cs typeface="游ゴシック"/>
              </a:rPr>
              <a:t>とを示す。</a:t>
            </a:r>
            <a:endParaRPr sz="816" dirty="0">
              <a:latin typeface="Meiryo UI" panose="020B0604030504040204" pitchFamily="50" charset="-128"/>
              <a:ea typeface="Meiryo UI" panose="020B0604030504040204" pitchFamily="50" charset="-128"/>
              <a:cs typeface="游ゴシック"/>
            </a:endParaRPr>
          </a:p>
        </p:txBody>
      </p:sp>
      <p:sp>
        <p:nvSpPr>
          <p:cNvPr id="60" name="object 63">
            <a:extLst>
              <a:ext uri="{FF2B5EF4-FFF2-40B4-BE49-F238E27FC236}">
                <a16:creationId xmlns:a16="http://schemas.microsoft.com/office/drawing/2014/main" id="{663E2B98-4E73-9F6D-4762-8B55261D80AF}"/>
              </a:ext>
            </a:extLst>
          </p:cNvPr>
          <p:cNvSpPr txBox="1"/>
          <p:nvPr/>
        </p:nvSpPr>
        <p:spPr>
          <a:xfrm>
            <a:off x="1276056" y="5861020"/>
            <a:ext cx="1873900" cy="513817"/>
          </a:xfrm>
          <a:prstGeom prst="rect">
            <a:avLst/>
          </a:prstGeom>
        </p:spPr>
        <p:txBody>
          <a:bodyPr vert="horz" wrap="square" lIns="0" tIns="11516" rIns="0" bIns="0" rtlCol="0">
            <a:spAutoFit/>
          </a:bodyPr>
          <a:lstStyle/>
          <a:p>
            <a:pPr marL="11516">
              <a:spcBef>
                <a:spcPts val="91"/>
              </a:spcBef>
            </a:pPr>
            <a:r>
              <a:rPr sz="816" spc="-5" dirty="0">
                <a:latin typeface="Meiryo UI" panose="020B0604030504040204" pitchFamily="50" charset="-128"/>
                <a:ea typeface="Meiryo UI" panose="020B0604030504040204" pitchFamily="50" charset="-128"/>
                <a:cs typeface="游ゴシック"/>
              </a:rPr>
              <a:t>メッセージ受信中間イベント：</a:t>
            </a:r>
            <a:endParaRPr sz="816" dirty="0">
              <a:latin typeface="Meiryo UI" panose="020B0604030504040204" pitchFamily="50" charset="-128"/>
              <a:ea typeface="Meiryo UI" panose="020B0604030504040204" pitchFamily="50" charset="-128"/>
              <a:cs typeface="游ゴシック"/>
            </a:endParaRPr>
          </a:p>
          <a:p>
            <a:pPr marL="11516" marR="4607" algn="just"/>
            <a:r>
              <a:rPr sz="816" spc="-5" dirty="0">
                <a:latin typeface="Meiryo UI" panose="020B0604030504040204" pitchFamily="50" charset="-128"/>
                <a:ea typeface="Meiryo UI" panose="020B0604030504040204" pitchFamily="50" charset="-128"/>
                <a:cs typeface="游ゴシック"/>
              </a:rPr>
              <a:t>業務フロー図の中間に配置され、他のプールからのメッセージを送信するまで作業が待機されるこ</a:t>
            </a:r>
            <a:r>
              <a:rPr sz="816" spc="-9" dirty="0">
                <a:latin typeface="Meiryo UI" panose="020B0604030504040204" pitchFamily="50" charset="-128"/>
                <a:ea typeface="Meiryo UI" panose="020B0604030504040204" pitchFamily="50" charset="-128"/>
                <a:cs typeface="游ゴシック"/>
              </a:rPr>
              <a:t>とを示す。</a:t>
            </a:r>
            <a:endParaRPr sz="816" dirty="0">
              <a:latin typeface="Meiryo UI" panose="020B0604030504040204" pitchFamily="50" charset="-128"/>
              <a:ea typeface="Meiryo UI" panose="020B0604030504040204" pitchFamily="50" charset="-128"/>
              <a:cs typeface="游ゴシック"/>
            </a:endParaRPr>
          </a:p>
        </p:txBody>
      </p:sp>
      <p:sp>
        <p:nvSpPr>
          <p:cNvPr id="62" name="左大かっこ 61">
            <a:extLst>
              <a:ext uri="{FF2B5EF4-FFF2-40B4-BE49-F238E27FC236}">
                <a16:creationId xmlns:a16="http://schemas.microsoft.com/office/drawing/2014/main" id="{C272B9A4-3032-C311-F87B-D22805D64575}"/>
              </a:ext>
            </a:extLst>
          </p:cNvPr>
          <p:cNvSpPr/>
          <p:nvPr userDrawn="1"/>
        </p:nvSpPr>
        <p:spPr>
          <a:xfrm>
            <a:off x="1221695" y="2545802"/>
            <a:ext cx="61278" cy="340746"/>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1632">
              <a:latin typeface="Meiryo UI" panose="020B0604030504040204" pitchFamily="50" charset="-128"/>
              <a:ea typeface="Meiryo UI" panose="020B0604030504040204" pitchFamily="50" charset="-128"/>
            </a:endParaRPr>
          </a:p>
        </p:txBody>
      </p:sp>
      <p:cxnSp>
        <p:nvCxnSpPr>
          <p:cNvPr id="63" name="直線コネクタ 62">
            <a:extLst>
              <a:ext uri="{FF2B5EF4-FFF2-40B4-BE49-F238E27FC236}">
                <a16:creationId xmlns:a16="http://schemas.microsoft.com/office/drawing/2014/main" id="{48F975C1-CE21-F6D7-0005-16D9BE2B93A6}"/>
              </a:ext>
            </a:extLst>
          </p:cNvPr>
          <p:cNvCxnSpPr>
            <a:cxnSpLocks/>
            <a:stCxn id="62" idx="1"/>
          </p:cNvCxnSpPr>
          <p:nvPr userDrawn="1"/>
        </p:nvCxnSpPr>
        <p:spPr>
          <a:xfrm flipH="1" flipV="1">
            <a:off x="1042041" y="2641159"/>
            <a:ext cx="179655" cy="75016"/>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65" name="左大かっこ 64">
            <a:extLst>
              <a:ext uri="{FF2B5EF4-FFF2-40B4-BE49-F238E27FC236}">
                <a16:creationId xmlns:a16="http://schemas.microsoft.com/office/drawing/2014/main" id="{AE6DDAC6-3FC2-4229-EA8C-24FDEA8C2350}"/>
              </a:ext>
            </a:extLst>
          </p:cNvPr>
          <p:cNvSpPr/>
          <p:nvPr userDrawn="1"/>
        </p:nvSpPr>
        <p:spPr>
          <a:xfrm>
            <a:off x="1221695" y="3290803"/>
            <a:ext cx="61278" cy="365075"/>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1632">
              <a:latin typeface="Meiryo UI" panose="020B0604030504040204" pitchFamily="50" charset="-128"/>
              <a:ea typeface="Meiryo UI" panose="020B0604030504040204" pitchFamily="50" charset="-128"/>
            </a:endParaRPr>
          </a:p>
        </p:txBody>
      </p:sp>
      <p:cxnSp>
        <p:nvCxnSpPr>
          <p:cNvPr id="66" name="直線コネクタ 65">
            <a:extLst>
              <a:ext uri="{FF2B5EF4-FFF2-40B4-BE49-F238E27FC236}">
                <a16:creationId xmlns:a16="http://schemas.microsoft.com/office/drawing/2014/main" id="{FB4A010A-55CE-1973-35D8-1EA5CEFCCE6A}"/>
              </a:ext>
            </a:extLst>
          </p:cNvPr>
          <p:cNvCxnSpPr>
            <a:cxnSpLocks/>
            <a:stCxn id="65" idx="1"/>
          </p:cNvCxnSpPr>
          <p:nvPr userDrawn="1"/>
        </p:nvCxnSpPr>
        <p:spPr>
          <a:xfrm flipH="1" flipV="1">
            <a:off x="1042041" y="3386160"/>
            <a:ext cx="179655" cy="87181"/>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68" name="左大かっこ 67">
            <a:extLst>
              <a:ext uri="{FF2B5EF4-FFF2-40B4-BE49-F238E27FC236}">
                <a16:creationId xmlns:a16="http://schemas.microsoft.com/office/drawing/2014/main" id="{2CB1A202-5CB2-387A-CE3D-B5BE6685BF67}"/>
              </a:ext>
            </a:extLst>
          </p:cNvPr>
          <p:cNvSpPr/>
          <p:nvPr userDrawn="1"/>
        </p:nvSpPr>
        <p:spPr>
          <a:xfrm>
            <a:off x="1221696" y="4225333"/>
            <a:ext cx="41458" cy="309239"/>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1632">
              <a:latin typeface="Meiryo UI" panose="020B0604030504040204" pitchFamily="50" charset="-128"/>
              <a:ea typeface="Meiryo UI" panose="020B0604030504040204" pitchFamily="50" charset="-128"/>
            </a:endParaRPr>
          </a:p>
        </p:txBody>
      </p:sp>
      <p:cxnSp>
        <p:nvCxnSpPr>
          <p:cNvPr id="69" name="直線コネクタ 68">
            <a:extLst>
              <a:ext uri="{FF2B5EF4-FFF2-40B4-BE49-F238E27FC236}">
                <a16:creationId xmlns:a16="http://schemas.microsoft.com/office/drawing/2014/main" id="{82696B8E-65C8-C77D-DF75-9F6185D5D6A4}"/>
              </a:ext>
            </a:extLst>
          </p:cNvPr>
          <p:cNvCxnSpPr>
            <a:cxnSpLocks/>
            <a:stCxn id="68" idx="1"/>
          </p:cNvCxnSpPr>
          <p:nvPr userDrawn="1"/>
        </p:nvCxnSpPr>
        <p:spPr>
          <a:xfrm flipH="1" flipV="1">
            <a:off x="1042041" y="4320689"/>
            <a:ext cx="179655" cy="59263"/>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71" name="左大かっこ 70">
            <a:extLst>
              <a:ext uri="{FF2B5EF4-FFF2-40B4-BE49-F238E27FC236}">
                <a16:creationId xmlns:a16="http://schemas.microsoft.com/office/drawing/2014/main" id="{263C8A75-2736-B90C-0115-19D7561E0671}"/>
              </a:ext>
            </a:extLst>
          </p:cNvPr>
          <p:cNvSpPr/>
          <p:nvPr userDrawn="1"/>
        </p:nvSpPr>
        <p:spPr>
          <a:xfrm>
            <a:off x="1221695" y="5054190"/>
            <a:ext cx="53334" cy="327730"/>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1632">
              <a:latin typeface="Meiryo UI" panose="020B0604030504040204" pitchFamily="50" charset="-128"/>
              <a:ea typeface="Meiryo UI" panose="020B0604030504040204" pitchFamily="50" charset="-128"/>
            </a:endParaRPr>
          </a:p>
        </p:txBody>
      </p:sp>
      <p:cxnSp>
        <p:nvCxnSpPr>
          <p:cNvPr id="72" name="直線コネクタ 71">
            <a:extLst>
              <a:ext uri="{FF2B5EF4-FFF2-40B4-BE49-F238E27FC236}">
                <a16:creationId xmlns:a16="http://schemas.microsoft.com/office/drawing/2014/main" id="{E075A458-6758-901C-2789-A057A981D24E}"/>
              </a:ext>
            </a:extLst>
          </p:cNvPr>
          <p:cNvCxnSpPr>
            <a:cxnSpLocks/>
            <a:stCxn id="71" idx="1"/>
          </p:cNvCxnSpPr>
          <p:nvPr userDrawn="1"/>
        </p:nvCxnSpPr>
        <p:spPr>
          <a:xfrm flipH="1" flipV="1">
            <a:off x="1042041" y="5149547"/>
            <a:ext cx="179655" cy="68508"/>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74" name="左大かっこ 73">
            <a:extLst>
              <a:ext uri="{FF2B5EF4-FFF2-40B4-BE49-F238E27FC236}">
                <a16:creationId xmlns:a16="http://schemas.microsoft.com/office/drawing/2014/main" id="{1AF863C3-8ED6-344C-DAA7-DDC1C39F033D}"/>
              </a:ext>
            </a:extLst>
          </p:cNvPr>
          <p:cNvSpPr/>
          <p:nvPr userDrawn="1"/>
        </p:nvSpPr>
        <p:spPr>
          <a:xfrm>
            <a:off x="1221696" y="5893840"/>
            <a:ext cx="41458" cy="452268"/>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1632">
              <a:latin typeface="Meiryo UI" panose="020B0604030504040204" pitchFamily="50" charset="-128"/>
              <a:ea typeface="Meiryo UI" panose="020B0604030504040204" pitchFamily="50" charset="-128"/>
            </a:endParaRPr>
          </a:p>
        </p:txBody>
      </p:sp>
      <p:cxnSp>
        <p:nvCxnSpPr>
          <p:cNvPr id="75" name="直線コネクタ 74">
            <a:extLst>
              <a:ext uri="{FF2B5EF4-FFF2-40B4-BE49-F238E27FC236}">
                <a16:creationId xmlns:a16="http://schemas.microsoft.com/office/drawing/2014/main" id="{B06246F3-F781-BF87-6AB4-19E43EC1824D}"/>
              </a:ext>
            </a:extLst>
          </p:cNvPr>
          <p:cNvCxnSpPr>
            <a:cxnSpLocks/>
            <a:stCxn id="74" idx="1"/>
          </p:cNvCxnSpPr>
          <p:nvPr userDrawn="1"/>
        </p:nvCxnSpPr>
        <p:spPr>
          <a:xfrm flipH="1" flipV="1">
            <a:off x="1042041" y="5989197"/>
            <a:ext cx="179655" cy="130777"/>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77" name="左大かっこ 76">
            <a:extLst>
              <a:ext uri="{FF2B5EF4-FFF2-40B4-BE49-F238E27FC236}">
                <a16:creationId xmlns:a16="http://schemas.microsoft.com/office/drawing/2014/main" id="{6F3282AD-333D-2A3A-0975-0280B433487C}"/>
              </a:ext>
            </a:extLst>
          </p:cNvPr>
          <p:cNvSpPr/>
          <p:nvPr userDrawn="1"/>
        </p:nvSpPr>
        <p:spPr>
          <a:xfrm>
            <a:off x="3994810" y="3843590"/>
            <a:ext cx="41458" cy="381743"/>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1632">
              <a:latin typeface="Meiryo UI" panose="020B0604030504040204" pitchFamily="50" charset="-128"/>
              <a:ea typeface="Meiryo UI" panose="020B0604030504040204" pitchFamily="50" charset="-128"/>
            </a:endParaRPr>
          </a:p>
        </p:txBody>
      </p:sp>
      <p:cxnSp>
        <p:nvCxnSpPr>
          <p:cNvPr id="78" name="直線コネクタ 77">
            <a:extLst>
              <a:ext uri="{FF2B5EF4-FFF2-40B4-BE49-F238E27FC236}">
                <a16:creationId xmlns:a16="http://schemas.microsoft.com/office/drawing/2014/main" id="{A328906E-D79D-2A5E-7BA3-4CA7A004E6C0}"/>
              </a:ext>
            </a:extLst>
          </p:cNvPr>
          <p:cNvCxnSpPr>
            <a:cxnSpLocks/>
            <a:stCxn id="77" idx="1"/>
          </p:cNvCxnSpPr>
          <p:nvPr userDrawn="1"/>
        </p:nvCxnSpPr>
        <p:spPr>
          <a:xfrm flipH="1" flipV="1">
            <a:off x="3815155" y="3938946"/>
            <a:ext cx="179655" cy="95515"/>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0" name="左大かっこ 79">
            <a:extLst>
              <a:ext uri="{FF2B5EF4-FFF2-40B4-BE49-F238E27FC236}">
                <a16:creationId xmlns:a16="http://schemas.microsoft.com/office/drawing/2014/main" id="{35C051D9-EB65-87BD-79B2-1365FF123DCF}"/>
              </a:ext>
            </a:extLst>
          </p:cNvPr>
          <p:cNvSpPr/>
          <p:nvPr userDrawn="1"/>
        </p:nvSpPr>
        <p:spPr>
          <a:xfrm>
            <a:off x="3994810" y="4607879"/>
            <a:ext cx="41458" cy="548757"/>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1632">
              <a:latin typeface="Meiryo UI" panose="020B0604030504040204" pitchFamily="50" charset="-128"/>
              <a:ea typeface="Meiryo UI" panose="020B0604030504040204" pitchFamily="50" charset="-128"/>
            </a:endParaRPr>
          </a:p>
        </p:txBody>
      </p:sp>
      <p:cxnSp>
        <p:nvCxnSpPr>
          <p:cNvPr id="81" name="直線コネクタ 80">
            <a:extLst>
              <a:ext uri="{FF2B5EF4-FFF2-40B4-BE49-F238E27FC236}">
                <a16:creationId xmlns:a16="http://schemas.microsoft.com/office/drawing/2014/main" id="{AFD9E98F-0759-D43E-E328-3E6E32551CE6}"/>
              </a:ext>
            </a:extLst>
          </p:cNvPr>
          <p:cNvCxnSpPr>
            <a:cxnSpLocks/>
            <a:stCxn id="80" idx="1"/>
          </p:cNvCxnSpPr>
          <p:nvPr userDrawn="1"/>
        </p:nvCxnSpPr>
        <p:spPr>
          <a:xfrm flipH="1" flipV="1">
            <a:off x="3815155" y="4703236"/>
            <a:ext cx="179655" cy="179022"/>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左大かっこ 82">
            <a:extLst>
              <a:ext uri="{FF2B5EF4-FFF2-40B4-BE49-F238E27FC236}">
                <a16:creationId xmlns:a16="http://schemas.microsoft.com/office/drawing/2014/main" id="{A1E6187F-D6D8-8117-775F-5E20117CFD0A}"/>
              </a:ext>
            </a:extLst>
          </p:cNvPr>
          <p:cNvSpPr/>
          <p:nvPr userDrawn="1"/>
        </p:nvSpPr>
        <p:spPr>
          <a:xfrm>
            <a:off x="3994810" y="5539255"/>
            <a:ext cx="41458" cy="354585"/>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1632">
              <a:latin typeface="Meiryo UI" panose="020B0604030504040204" pitchFamily="50" charset="-128"/>
              <a:ea typeface="Meiryo UI" panose="020B0604030504040204" pitchFamily="50" charset="-128"/>
            </a:endParaRPr>
          </a:p>
        </p:txBody>
      </p:sp>
      <p:cxnSp>
        <p:nvCxnSpPr>
          <p:cNvPr id="84" name="直線コネクタ 83">
            <a:extLst>
              <a:ext uri="{FF2B5EF4-FFF2-40B4-BE49-F238E27FC236}">
                <a16:creationId xmlns:a16="http://schemas.microsoft.com/office/drawing/2014/main" id="{5CE1BA25-5519-60F9-D329-D6B02A8DBDB6}"/>
              </a:ext>
            </a:extLst>
          </p:cNvPr>
          <p:cNvCxnSpPr>
            <a:cxnSpLocks/>
            <a:stCxn id="83" idx="1"/>
          </p:cNvCxnSpPr>
          <p:nvPr userDrawn="1"/>
        </p:nvCxnSpPr>
        <p:spPr>
          <a:xfrm flipH="1" flipV="1">
            <a:off x="3815155" y="5634612"/>
            <a:ext cx="179655" cy="81936"/>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6" name="左大かっこ 85">
            <a:extLst>
              <a:ext uri="{FF2B5EF4-FFF2-40B4-BE49-F238E27FC236}">
                <a16:creationId xmlns:a16="http://schemas.microsoft.com/office/drawing/2014/main" id="{8AB219E6-F33B-AC80-B858-E12B9BED1F4F}"/>
              </a:ext>
            </a:extLst>
          </p:cNvPr>
          <p:cNvSpPr/>
          <p:nvPr userDrawn="1"/>
        </p:nvSpPr>
        <p:spPr>
          <a:xfrm>
            <a:off x="3994810" y="2560252"/>
            <a:ext cx="53889" cy="439333"/>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1632">
              <a:latin typeface="Meiryo UI" panose="020B0604030504040204" pitchFamily="50" charset="-128"/>
              <a:ea typeface="Meiryo UI" panose="020B0604030504040204" pitchFamily="50" charset="-128"/>
            </a:endParaRPr>
          </a:p>
        </p:txBody>
      </p:sp>
      <p:cxnSp>
        <p:nvCxnSpPr>
          <p:cNvPr id="87" name="直線コネクタ 86">
            <a:extLst>
              <a:ext uri="{FF2B5EF4-FFF2-40B4-BE49-F238E27FC236}">
                <a16:creationId xmlns:a16="http://schemas.microsoft.com/office/drawing/2014/main" id="{DFC73B6A-3B0E-5E80-2794-DD7547FC27B3}"/>
              </a:ext>
            </a:extLst>
          </p:cNvPr>
          <p:cNvCxnSpPr>
            <a:cxnSpLocks/>
            <a:stCxn id="86" idx="1"/>
          </p:cNvCxnSpPr>
          <p:nvPr userDrawn="1"/>
        </p:nvCxnSpPr>
        <p:spPr>
          <a:xfrm flipH="1" flipV="1">
            <a:off x="3815155" y="2655608"/>
            <a:ext cx="179655" cy="12431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3" name="object 27">
            <a:extLst>
              <a:ext uri="{FF2B5EF4-FFF2-40B4-BE49-F238E27FC236}">
                <a16:creationId xmlns:a16="http://schemas.microsoft.com/office/drawing/2014/main" id="{06F96122-9E90-60A9-D98F-9D4E2E588BE9}"/>
              </a:ext>
            </a:extLst>
          </p:cNvPr>
          <p:cNvSpPr/>
          <p:nvPr/>
        </p:nvSpPr>
        <p:spPr>
          <a:xfrm>
            <a:off x="6608962" y="5916536"/>
            <a:ext cx="196354" cy="261422"/>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sz="1632">
              <a:latin typeface="Meiryo UI" panose="020B0604030504040204" pitchFamily="50" charset="-128"/>
              <a:ea typeface="Meiryo UI" panose="020B0604030504040204" pitchFamily="50" charset="-128"/>
            </a:endParaRPr>
          </a:p>
        </p:txBody>
      </p:sp>
      <p:sp>
        <p:nvSpPr>
          <p:cNvPr id="51" name="object 46">
            <a:extLst>
              <a:ext uri="{FF2B5EF4-FFF2-40B4-BE49-F238E27FC236}">
                <a16:creationId xmlns:a16="http://schemas.microsoft.com/office/drawing/2014/main" id="{93E9E1DE-3581-4492-4DB1-306CA0D83302}"/>
              </a:ext>
            </a:extLst>
          </p:cNvPr>
          <p:cNvSpPr txBox="1"/>
          <p:nvPr/>
        </p:nvSpPr>
        <p:spPr>
          <a:xfrm>
            <a:off x="7207330" y="5957705"/>
            <a:ext cx="2237055" cy="388270"/>
          </a:xfrm>
          <a:prstGeom prst="rect">
            <a:avLst/>
          </a:prstGeom>
        </p:spPr>
        <p:txBody>
          <a:bodyPr vert="horz" wrap="square" lIns="0" tIns="11516" rIns="0" bIns="0" rtlCol="0">
            <a:spAutoFit/>
          </a:bodyPr>
          <a:lstStyle/>
          <a:p>
            <a:pPr marL="11516">
              <a:spcBef>
                <a:spcPts val="91"/>
              </a:spcBef>
            </a:pPr>
            <a:r>
              <a:rPr sz="816" spc="-5" dirty="0">
                <a:latin typeface="Meiryo UI" panose="020B0604030504040204" pitchFamily="50" charset="-128"/>
                <a:ea typeface="Meiryo UI" panose="020B0604030504040204" pitchFamily="50" charset="-128"/>
                <a:cs typeface="游ゴシック"/>
              </a:rPr>
              <a:t>データオブジェクト：</a:t>
            </a:r>
            <a:endParaRPr sz="816">
              <a:latin typeface="Meiryo UI" panose="020B0604030504040204" pitchFamily="50" charset="-128"/>
              <a:ea typeface="Meiryo UI" panose="020B0604030504040204" pitchFamily="50" charset="-128"/>
              <a:cs typeface="游ゴシック"/>
            </a:endParaRPr>
          </a:p>
          <a:p>
            <a:pPr marL="11516"/>
            <a:r>
              <a:rPr sz="816" spc="-5" dirty="0">
                <a:latin typeface="Meiryo UI" panose="020B0604030504040204" pitchFamily="50" charset="-128"/>
                <a:ea typeface="Meiryo UI" panose="020B0604030504040204" pitchFamily="50" charset="-128"/>
                <a:cs typeface="游ゴシック"/>
              </a:rPr>
              <a:t>アクティビティで必要とされるデータや作成されるデータを示す。</a:t>
            </a:r>
            <a:endParaRPr sz="816">
              <a:latin typeface="Meiryo UI" panose="020B0604030504040204" pitchFamily="50" charset="-128"/>
              <a:ea typeface="Meiryo UI" panose="020B0604030504040204" pitchFamily="50" charset="-128"/>
              <a:cs typeface="游ゴシック"/>
            </a:endParaRPr>
          </a:p>
        </p:txBody>
      </p:sp>
      <p:grpSp>
        <p:nvGrpSpPr>
          <p:cNvPr id="88" name="グループ化 87">
            <a:extLst>
              <a:ext uri="{FF2B5EF4-FFF2-40B4-BE49-F238E27FC236}">
                <a16:creationId xmlns:a16="http://schemas.microsoft.com/office/drawing/2014/main" id="{4F6D9910-B4B3-6580-1F95-3DC46FFCE2A4}"/>
              </a:ext>
            </a:extLst>
          </p:cNvPr>
          <p:cNvGrpSpPr/>
          <p:nvPr/>
        </p:nvGrpSpPr>
        <p:grpSpPr>
          <a:xfrm>
            <a:off x="6939580" y="5948663"/>
            <a:ext cx="221113" cy="388403"/>
            <a:chOff x="1033781" y="5464406"/>
            <a:chExt cx="243838" cy="210314"/>
          </a:xfrm>
        </p:grpSpPr>
        <p:sp>
          <p:nvSpPr>
            <p:cNvPr id="89" name="左大かっこ 88">
              <a:extLst>
                <a:ext uri="{FF2B5EF4-FFF2-40B4-BE49-F238E27FC236}">
                  <a16:creationId xmlns:a16="http://schemas.microsoft.com/office/drawing/2014/main" id="{E15017F2-A1C4-B264-A482-5508410C4435}"/>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1632">
                <a:latin typeface="Meiryo UI" panose="020B0604030504040204" pitchFamily="50" charset="-128"/>
                <a:ea typeface="Meiryo UI" panose="020B0604030504040204" pitchFamily="50" charset="-128"/>
              </a:endParaRPr>
            </a:p>
          </p:txBody>
        </p:sp>
        <p:cxnSp>
          <p:nvCxnSpPr>
            <p:cNvPr id="90" name="直線コネクタ 89">
              <a:extLst>
                <a:ext uri="{FF2B5EF4-FFF2-40B4-BE49-F238E27FC236}">
                  <a16:creationId xmlns:a16="http://schemas.microsoft.com/office/drawing/2014/main" id="{7B44B627-0BCF-EA53-AD5B-B74EC91A572F}"/>
                </a:ext>
              </a:extLst>
            </p:cNvPr>
            <p:cNvCxnSpPr>
              <a:cxnSpLocks/>
              <a:stCxn id="89"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41" name="object 24">
            <a:extLst>
              <a:ext uri="{FF2B5EF4-FFF2-40B4-BE49-F238E27FC236}">
                <a16:creationId xmlns:a16="http://schemas.microsoft.com/office/drawing/2014/main" id="{82880FD3-A21D-AD09-720A-7B98D150C6DB}"/>
              </a:ext>
            </a:extLst>
          </p:cNvPr>
          <p:cNvSpPr/>
          <p:nvPr/>
        </p:nvSpPr>
        <p:spPr>
          <a:xfrm>
            <a:off x="6503298" y="4087096"/>
            <a:ext cx="407680" cy="326489"/>
          </a:xfrm>
          <a:custGeom>
            <a:avLst/>
            <a:gdLst/>
            <a:ahLst/>
            <a:cxnLst/>
            <a:rect l="l" t="t" r="r" b="b"/>
            <a:pathLst>
              <a:path w="449579" h="360045">
                <a:moveTo>
                  <a:pt x="224027" y="359663"/>
                </a:moveTo>
                <a:lnTo>
                  <a:pt x="449579" y="179832"/>
                </a:lnTo>
                <a:lnTo>
                  <a:pt x="224027" y="0"/>
                </a:lnTo>
                <a:lnTo>
                  <a:pt x="0" y="179832"/>
                </a:lnTo>
                <a:lnTo>
                  <a:pt x="224027" y="359663"/>
                </a:lnTo>
                <a:close/>
              </a:path>
            </a:pathLst>
          </a:custGeom>
          <a:ln w="9144">
            <a:solidFill>
              <a:srgbClr val="000000"/>
            </a:solidFill>
          </a:ln>
        </p:spPr>
        <p:txBody>
          <a:bodyPr wrap="square" lIns="0" tIns="0" rIns="0" bIns="0" rtlCol="0"/>
          <a:lstStyle/>
          <a:p>
            <a:endParaRPr sz="1632">
              <a:latin typeface="Meiryo UI" panose="020B0604030504040204" pitchFamily="50" charset="-128"/>
              <a:ea typeface="Meiryo UI" panose="020B0604030504040204" pitchFamily="50" charset="-128"/>
            </a:endParaRPr>
          </a:p>
        </p:txBody>
      </p:sp>
      <p:pic>
        <p:nvPicPr>
          <p:cNvPr id="42" name="object 25">
            <a:extLst>
              <a:ext uri="{FF2B5EF4-FFF2-40B4-BE49-F238E27FC236}">
                <a16:creationId xmlns:a16="http://schemas.microsoft.com/office/drawing/2014/main" id="{F93D0BBF-3A0B-1794-218F-55F1B0058DF6}"/>
              </a:ext>
            </a:extLst>
          </p:cNvPr>
          <p:cNvPicPr/>
          <p:nvPr/>
        </p:nvPicPr>
        <p:blipFill>
          <a:blip r:embed="rId2" cstate="print"/>
          <a:stretch>
            <a:fillRect/>
          </a:stretch>
        </p:blipFill>
        <p:spPr>
          <a:xfrm>
            <a:off x="6604874" y="4148075"/>
            <a:ext cx="204530" cy="204530"/>
          </a:xfrm>
          <a:prstGeom prst="rect">
            <a:avLst/>
          </a:prstGeom>
        </p:spPr>
      </p:pic>
      <p:sp>
        <p:nvSpPr>
          <p:cNvPr id="48" name="object 43">
            <a:extLst>
              <a:ext uri="{FF2B5EF4-FFF2-40B4-BE49-F238E27FC236}">
                <a16:creationId xmlns:a16="http://schemas.microsoft.com/office/drawing/2014/main" id="{DC4013BB-E145-CAAD-381D-B05D4E209941}"/>
              </a:ext>
            </a:extLst>
          </p:cNvPr>
          <p:cNvSpPr txBox="1"/>
          <p:nvPr/>
        </p:nvSpPr>
        <p:spPr>
          <a:xfrm>
            <a:off x="7207331" y="4035207"/>
            <a:ext cx="2237055" cy="639364"/>
          </a:xfrm>
          <a:prstGeom prst="rect">
            <a:avLst/>
          </a:prstGeom>
        </p:spPr>
        <p:txBody>
          <a:bodyPr vert="horz" wrap="square" lIns="0" tIns="11516" rIns="0" bIns="0" rtlCol="0">
            <a:spAutoFit/>
          </a:bodyPr>
          <a:lstStyle/>
          <a:p>
            <a:pPr marL="11516">
              <a:spcBef>
                <a:spcPts val="91"/>
              </a:spcBef>
            </a:pPr>
            <a:r>
              <a:rPr sz="816" spc="-5" dirty="0">
                <a:latin typeface="Meiryo UI" panose="020B0604030504040204" pitchFamily="50" charset="-128"/>
                <a:ea typeface="Meiryo UI" panose="020B0604030504040204" pitchFamily="50" charset="-128"/>
                <a:cs typeface="游ゴシック"/>
              </a:rPr>
              <a:t>イベントベースゲートウェイ：</a:t>
            </a:r>
            <a:endParaRPr sz="816" dirty="0">
              <a:latin typeface="Meiryo UI" panose="020B0604030504040204" pitchFamily="50" charset="-128"/>
              <a:ea typeface="Meiryo UI" panose="020B0604030504040204" pitchFamily="50" charset="-128"/>
              <a:cs typeface="游ゴシック"/>
            </a:endParaRPr>
          </a:p>
          <a:p>
            <a:pPr marL="11516" marR="4607" algn="just"/>
            <a:r>
              <a:rPr sz="816" spc="-5" dirty="0">
                <a:latin typeface="Meiryo UI" panose="020B0604030504040204" pitchFamily="50" charset="-128"/>
                <a:ea typeface="Meiryo UI" panose="020B0604030504040204" pitchFamily="50" charset="-128"/>
                <a:cs typeface="游ゴシック"/>
              </a:rPr>
              <a:t>業務フローの分岐で使われ、その先には複数のタイマー中間イベントやメッセージ受信中間イベント、受信タスク等が接続される。接続されたイベントやタスクのうち、最初に発生したもののみが実施されることを示す。</a:t>
            </a:r>
            <a:endParaRPr sz="816" dirty="0">
              <a:latin typeface="Meiryo UI" panose="020B0604030504040204" pitchFamily="50" charset="-128"/>
              <a:ea typeface="Meiryo UI" panose="020B0604030504040204" pitchFamily="50" charset="-128"/>
              <a:cs typeface="游ゴシック"/>
            </a:endParaRPr>
          </a:p>
        </p:txBody>
      </p:sp>
      <p:grpSp>
        <p:nvGrpSpPr>
          <p:cNvPr id="97" name="グループ化 96">
            <a:extLst>
              <a:ext uri="{FF2B5EF4-FFF2-40B4-BE49-F238E27FC236}">
                <a16:creationId xmlns:a16="http://schemas.microsoft.com/office/drawing/2014/main" id="{B395B3A9-8BC8-C7C5-64A1-6A7009AECC18}"/>
              </a:ext>
            </a:extLst>
          </p:cNvPr>
          <p:cNvGrpSpPr/>
          <p:nvPr/>
        </p:nvGrpSpPr>
        <p:grpSpPr>
          <a:xfrm>
            <a:off x="6939580" y="4146786"/>
            <a:ext cx="221113" cy="639586"/>
            <a:chOff x="1033781" y="5464406"/>
            <a:chExt cx="243838" cy="210314"/>
          </a:xfrm>
        </p:grpSpPr>
        <p:sp>
          <p:nvSpPr>
            <p:cNvPr id="98" name="左大かっこ 97">
              <a:extLst>
                <a:ext uri="{FF2B5EF4-FFF2-40B4-BE49-F238E27FC236}">
                  <a16:creationId xmlns:a16="http://schemas.microsoft.com/office/drawing/2014/main" id="{CFC67FAF-C1AC-354A-4D67-95334B2FC9D0}"/>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1632">
                <a:latin typeface="Meiryo UI" panose="020B0604030504040204" pitchFamily="50" charset="-128"/>
                <a:ea typeface="Meiryo UI" panose="020B0604030504040204" pitchFamily="50" charset="-128"/>
              </a:endParaRPr>
            </a:p>
          </p:txBody>
        </p:sp>
        <p:cxnSp>
          <p:nvCxnSpPr>
            <p:cNvPr id="99" name="直線コネクタ 98">
              <a:extLst>
                <a:ext uri="{FF2B5EF4-FFF2-40B4-BE49-F238E27FC236}">
                  <a16:creationId xmlns:a16="http://schemas.microsoft.com/office/drawing/2014/main" id="{14126F9D-58DF-BAD1-BDCB-E78CBC94DB9B}"/>
                </a:ext>
              </a:extLst>
            </p:cNvPr>
            <p:cNvCxnSpPr>
              <a:cxnSpLocks/>
              <a:stCxn id="98"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39" name="object 22">
            <a:extLst>
              <a:ext uri="{FF2B5EF4-FFF2-40B4-BE49-F238E27FC236}">
                <a16:creationId xmlns:a16="http://schemas.microsoft.com/office/drawing/2014/main" id="{AD728CB6-A4D0-1334-8B88-AC78A0F55C2D}"/>
              </a:ext>
            </a:extLst>
          </p:cNvPr>
          <p:cNvSpPr/>
          <p:nvPr/>
        </p:nvSpPr>
        <p:spPr>
          <a:xfrm>
            <a:off x="6503298" y="3188819"/>
            <a:ext cx="407680" cy="326489"/>
          </a:xfrm>
          <a:custGeom>
            <a:avLst/>
            <a:gdLst/>
            <a:ahLst/>
            <a:cxnLst/>
            <a:rect l="l" t="t" r="r" b="b"/>
            <a:pathLst>
              <a:path w="449579" h="360045">
                <a:moveTo>
                  <a:pt x="224027" y="359664"/>
                </a:moveTo>
                <a:lnTo>
                  <a:pt x="449579" y="179832"/>
                </a:lnTo>
                <a:lnTo>
                  <a:pt x="224027" y="0"/>
                </a:lnTo>
                <a:lnTo>
                  <a:pt x="0" y="179832"/>
                </a:lnTo>
                <a:lnTo>
                  <a:pt x="224027" y="359664"/>
                </a:lnTo>
                <a:close/>
              </a:path>
            </a:pathLst>
          </a:custGeom>
          <a:ln w="9144">
            <a:solidFill>
              <a:srgbClr val="000000"/>
            </a:solidFill>
          </a:ln>
        </p:spPr>
        <p:txBody>
          <a:bodyPr wrap="square" lIns="0" tIns="0" rIns="0" bIns="0" rtlCol="0"/>
          <a:lstStyle/>
          <a:p>
            <a:endParaRPr sz="1632">
              <a:latin typeface="Meiryo UI" panose="020B0604030504040204" pitchFamily="50" charset="-128"/>
              <a:ea typeface="Meiryo UI" panose="020B0604030504040204" pitchFamily="50" charset="-128"/>
            </a:endParaRPr>
          </a:p>
        </p:txBody>
      </p:sp>
      <p:pic>
        <p:nvPicPr>
          <p:cNvPr id="40" name="object 23">
            <a:extLst>
              <a:ext uri="{FF2B5EF4-FFF2-40B4-BE49-F238E27FC236}">
                <a16:creationId xmlns:a16="http://schemas.microsoft.com/office/drawing/2014/main" id="{1D7A8438-C1B9-70BF-4F62-06B2804ADDD3}"/>
              </a:ext>
            </a:extLst>
          </p:cNvPr>
          <p:cNvPicPr/>
          <p:nvPr/>
        </p:nvPicPr>
        <p:blipFill>
          <a:blip r:embed="rId3" cstate="print"/>
          <a:stretch>
            <a:fillRect/>
          </a:stretch>
        </p:blipFill>
        <p:spPr>
          <a:xfrm>
            <a:off x="6629748" y="3273981"/>
            <a:ext cx="154780" cy="156162"/>
          </a:xfrm>
          <a:prstGeom prst="rect">
            <a:avLst/>
          </a:prstGeom>
        </p:spPr>
      </p:pic>
      <p:sp>
        <p:nvSpPr>
          <p:cNvPr id="49" name="object 44">
            <a:extLst>
              <a:ext uri="{FF2B5EF4-FFF2-40B4-BE49-F238E27FC236}">
                <a16:creationId xmlns:a16="http://schemas.microsoft.com/office/drawing/2014/main" id="{B249C4F9-EEE6-0F19-FCFB-1CF61D1E6EAC}"/>
              </a:ext>
            </a:extLst>
          </p:cNvPr>
          <p:cNvSpPr txBox="1"/>
          <p:nvPr/>
        </p:nvSpPr>
        <p:spPr>
          <a:xfrm>
            <a:off x="7207331" y="3136930"/>
            <a:ext cx="2237055" cy="764912"/>
          </a:xfrm>
          <a:prstGeom prst="rect">
            <a:avLst/>
          </a:prstGeom>
        </p:spPr>
        <p:txBody>
          <a:bodyPr vert="horz" wrap="square" lIns="0" tIns="11516" rIns="0" bIns="0" rtlCol="0">
            <a:spAutoFit/>
          </a:bodyPr>
          <a:lstStyle/>
          <a:p>
            <a:pPr marL="11516">
              <a:spcBef>
                <a:spcPts val="91"/>
              </a:spcBef>
            </a:pPr>
            <a:r>
              <a:rPr sz="816" spc="-9" dirty="0">
                <a:latin typeface="Meiryo UI" panose="020B0604030504040204" pitchFamily="50" charset="-128"/>
                <a:ea typeface="Meiryo UI" panose="020B0604030504040204" pitchFamily="50" charset="-128"/>
                <a:cs typeface="游ゴシック"/>
              </a:rPr>
              <a:t>排他ゲートウェイ：</a:t>
            </a:r>
            <a:endParaRPr sz="816" dirty="0">
              <a:latin typeface="Meiryo UI" panose="020B0604030504040204" pitchFamily="50" charset="-128"/>
              <a:ea typeface="Meiryo UI" panose="020B0604030504040204" pitchFamily="50" charset="-128"/>
              <a:cs typeface="游ゴシック"/>
            </a:endParaRPr>
          </a:p>
          <a:p>
            <a:pPr marL="11516" marR="4607" algn="just"/>
            <a:r>
              <a:rPr sz="816" dirty="0">
                <a:latin typeface="Meiryo UI" panose="020B0604030504040204" pitchFamily="50" charset="-128"/>
                <a:ea typeface="Meiryo UI" panose="020B0604030504040204" pitchFamily="50" charset="-128"/>
                <a:cs typeface="游ゴシック"/>
              </a:rPr>
              <a:t>業務フローの分岐や結合（XOR条件）</a:t>
            </a:r>
            <a:r>
              <a:rPr sz="816" spc="-9" dirty="0">
                <a:latin typeface="Meiryo UI" panose="020B0604030504040204" pitchFamily="50" charset="-128"/>
                <a:ea typeface="Meiryo UI" panose="020B0604030504040204" pitchFamily="50" charset="-128"/>
                <a:cs typeface="游ゴシック"/>
              </a:rPr>
              <a:t>で使われ、条件に基づいて判断が行われることを</a:t>
            </a:r>
            <a:r>
              <a:rPr sz="816" dirty="0">
                <a:latin typeface="Meiryo UI" panose="020B0604030504040204" pitchFamily="50" charset="-128"/>
                <a:ea typeface="Meiryo UI" panose="020B0604030504040204" pitchFamily="50" charset="-128"/>
                <a:cs typeface="游ゴシック"/>
              </a:rPr>
              <a:t>示す。本資料では分岐と統合の両方で使用し、分岐（流出）または結合（流入）</a:t>
            </a:r>
            <a:r>
              <a:rPr sz="816" spc="-18" dirty="0">
                <a:latin typeface="Meiryo UI" panose="020B0604030504040204" pitchFamily="50" charset="-128"/>
                <a:ea typeface="Meiryo UI" panose="020B0604030504040204" pitchFamily="50" charset="-128"/>
                <a:cs typeface="游ゴシック"/>
              </a:rPr>
              <a:t>する経</a:t>
            </a:r>
            <a:r>
              <a:rPr sz="816" spc="-5" dirty="0">
                <a:latin typeface="Meiryo UI" panose="020B0604030504040204" pitchFamily="50" charset="-128"/>
                <a:ea typeface="Meiryo UI" panose="020B0604030504040204" pitchFamily="50" charset="-128"/>
                <a:cs typeface="游ゴシック"/>
              </a:rPr>
              <a:t>路のうち、必ずいずれか一つの経路に流れることを示す。</a:t>
            </a:r>
            <a:endParaRPr sz="816" dirty="0">
              <a:latin typeface="Meiryo UI" panose="020B0604030504040204" pitchFamily="50" charset="-128"/>
              <a:ea typeface="Meiryo UI" panose="020B0604030504040204" pitchFamily="50" charset="-128"/>
              <a:cs typeface="游ゴシック"/>
            </a:endParaRPr>
          </a:p>
        </p:txBody>
      </p:sp>
      <p:grpSp>
        <p:nvGrpSpPr>
          <p:cNvPr id="100" name="グループ化 99">
            <a:extLst>
              <a:ext uri="{FF2B5EF4-FFF2-40B4-BE49-F238E27FC236}">
                <a16:creationId xmlns:a16="http://schemas.microsoft.com/office/drawing/2014/main" id="{79D1E8EA-C18D-7DCF-5ED2-609BF4C1300B}"/>
              </a:ext>
            </a:extLst>
          </p:cNvPr>
          <p:cNvGrpSpPr/>
          <p:nvPr/>
        </p:nvGrpSpPr>
        <p:grpSpPr>
          <a:xfrm>
            <a:off x="6939580" y="3239430"/>
            <a:ext cx="221113" cy="662677"/>
            <a:chOff x="1033781" y="5464406"/>
            <a:chExt cx="243838" cy="210314"/>
          </a:xfrm>
        </p:grpSpPr>
        <p:sp>
          <p:nvSpPr>
            <p:cNvPr id="101" name="左大かっこ 100">
              <a:extLst>
                <a:ext uri="{FF2B5EF4-FFF2-40B4-BE49-F238E27FC236}">
                  <a16:creationId xmlns:a16="http://schemas.microsoft.com/office/drawing/2014/main" id="{FD2283B5-CF61-4BC8-F166-6D5E0252534A}"/>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1632">
                <a:latin typeface="Meiryo UI" panose="020B0604030504040204" pitchFamily="50" charset="-128"/>
                <a:ea typeface="Meiryo UI" panose="020B0604030504040204" pitchFamily="50" charset="-128"/>
              </a:endParaRPr>
            </a:p>
          </p:txBody>
        </p:sp>
        <p:cxnSp>
          <p:nvCxnSpPr>
            <p:cNvPr id="102" name="直線コネクタ 101">
              <a:extLst>
                <a:ext uri="{FF2B5EF4-FFF2-40B4-BE49-F238E27FC236}">
                  <a16:creationId xmlns:a16="http://schemas.microsoft.com/office/drawing/2014/main" id="{9AEB0DDF-FD30-CF40-EB7B-0B796B7AD6FB}"/>
                </a:ext>
              </a:extLst>
            </p:cNvPr>
            <p:cNvCxnSpPr>
              <a:cxnSpLocks/>
              <a:stCxn id="101"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pic>
        <p:nvPicPr>
          <p:cNvPr id="4" name="object 21">
            <a:extLst>
              <a:ext uri="{FF2B5EF4-FFF2-40B4-BE49-F238E27FC236}">
                <a16:creationId xmlns:a16="http://schemas.microsoft.com/office/drawing/2014/main" id="{14A9CA67-1C55-6945-BC6C-73268CDE6C2F}"/>
              </a:ext>
            </a:extLst>
          </p:cNvPr>
          <p:cNvPicPr/>
          <p:nvPr/>
        </p:nvPicPr>
        <p:blipFill>
          <a:blip r:embed="rId4" cstate="print"/>
          <a:stretch>
            <a:fillRect/>
          </a:stretch>
        </p:blipFill>
        <p:spPr>
          <a:xfrm>
            <a:off x="6442846" y="2256549"/>
            <a:ext cx="120903" cy="105067"/>
          </a:xfrm>
          <a:prstGeom prst="rect">
            <a:avLst/>
          </a:prstGeom>
        </p:spPr>
      </p:pic>
      <p:sp>
        <p:nvSpPr>
          <p:cNvPr id="47" name="object 41">
            <a:extLst>
              <a:ext uri="{FF2B5EF4-FFF2-40B4-BE49-F238E27FC236}">
                <a16:creationId xmlns:a16="http://schemas.microsoft.com/office/drawing/2014/main" id="{AB7854B2-C632-1603-3F7A-0E7A8D4621C0}"/>
              </a:ext>
            </a:extLst>
          </p:cNvPr>
          <p:cNvSpPr txBox="1"/>
          <p:nvPr/>
        </p:nvSpPr>
        <p:spPr>
          <a:xfrm>
            <a:off x="7204568" y="2293598"/>
            <a:ext cx="2015066" cy="388270"/>
          </a:xfrm>
          <a:prstGeom prst="rect">
            <a:avLst/>
          </a:prstGeom>
        </p:spPr>
        <p:txBody>
          <a:bodyPr vert="horz" wrap="square" lIns="0" tIns="11516" rIns="0" bIns="0" rtlCol="0">
            <a:spAutoFit/>
          </a:bodyPr>
          <a:lstStyle/>
          <a:p>
            <a:pPr marL="11516">
              <a:spcBef>
                <a:spcPts val="91"/>
              </a:spcBef>
            </a:pPr>
            <a:r>
              <a:rPr sz="816" spc="-9" dirty="0">
                <a:latin typeface="Meiryo UI" panose="020B0604030504040204" pitchFamily="50" charset="-128"/>
                <a:ea typeface="Meiryo UI" panose="020B0604030504040204" pitchFamily="50" charset="-128"/>
                <a:cs typeface="游ゴシック"/>
              </a:rPr>
              <a:t>ユーザータスク：</a:t>
            </a:r>
            <a:endParaRPr sz="816" dirty="0">
              <a:latin typeface="Meiryo UI" panose="020B0604030504040204" pitchFamily="50" charset="-128"/>
              <a:ea typeface="Meiryo UI" panose="020B0604030504040204" pitchFamily="50" charset="-128"/>
              <a:cs typeface="游ゴシック"/>
            </a:endParaRPr>
          </a:p>
          <a:p>
            <a:pPr marL="11516"/>
            <a:r>
              <a:rPr sz="816" spc="-5" dirty="0">
                <a:latin typeface="Meiryo UI" panose="020B0604030504040204" pitchFamily="50" charset="-128"/>
                <a:ea typeface="Meiryo UI" panose="020B0604030504040204" pitchFamily="50" charset="-128"/>
                <a:cs typeface="游ゴシック"/>
              </a:rPr>
              <a:t>人が情報システム等を使って行うタスクであることを示す。</a:t>
            </a:r>
            <a:endParaRPr sz="816" dirty="0">
              <a:latin typeface="Meiryo UI" panose="020B0604030504040204" pitchFamily="50" charset="-128"/>
              <a:ea typeface="Meiryo UI" panose="020B0604030504040204" pitchFamily="50" charset="-128"/>
              <a:cs typeface="游ゴシック"/>
            </a:endParaRPr>
          </a:p>
        </p:txBody>
      </p:sp>
      <p:grpSp>
        <p:nvGrpSpPr>
          <p:cNvPr id="94" name="グループ化 93">
            <a:extLst>
              <a:ext uri="{FF2B5EF4-FFF2-40B4-BE49-F238E27FC236}">
                <a16:creationId xmlns:a16="http://schemas.microsoft.com/office/drawing/2014/main" id="{3BA54722-403D-A2C8-705A-F1714A901AD0}"/>
              </a:ext>
            </a:extLst>
          </p:cNvPr>
          <p:cNvGrpSpPr/>
          <p:nvPr/>
        </p:nvGrpSpPr>
        <p:grpSpPr>
          <a:xfrm>
            <a:off x="6446039" y="2254331"/>
            <a:ext cx="489446" cy="326489"/>
            <a:chOff x="1530350" y="2073919"/>
            <a:chExt cx="539750" cy="360045"/>
          </a:xfrm>
        </p:grpSpPr>
        <p:sp>
          <p:nvSpPr>
            <p:cNvPr id="95" name="object 17">
              <a:extLst>
                <a:ext uri="{FF2B5EF4-FFF2-40B4-BE49-F238E27FC236}">
                  <a16:creationId xmlns:a16="http://schemas.microsoft.com/office/drawing/2014/main" id="{497834C6-4875-4BA2-C700-75384842A86C}"/>
                </a:ext>
              </a:extLst>
            </p:cNvPr>
            <p:cNvSpPr/>
            <p:nvPr/>
          </p:nvSpPr>
          <p:spPr>
            <a:xfrm>
              <a:off x="1565275" y="2110972"/>
              <a:ext cx="480060" cy="304800"/>
            </a:xfrm>
            <a:prstGeom prst="roundRect">
              <a:avLst/>
            </a:prstGeom>
            <a:ln w="9525">
              <a:noFill/>
            </a:ln>
          </p:spPr>
          <p:txBody>
            <a:bodyPr wrap="square" lIns="0" tIns="0" rIns="0" bIns="0" rtlCol="0" anchor="ctr"/>
            <a:lstStyle/>
            <a:p>
              <a:pPr lvl="0" algn="ctr"/>
              <a:endParaRPr sz="544" dirty="0">
                <a:latin typeface="Meiryo UI" panose="020B0604030504040204" pitchFamily="50" charset="-128"/>
                <a:ea typeface="Meiryo UI" panose="020B0604030504040204" pitchFamily="50" charset="-128"/>
              </a:endParaRPr>
            </a:p>
          </p:txBody>
        </p:sp>
        <p:sp>
          <p:nvSpPr>
            <p:cNvPr id="96" name="object 18">
              <a:extLst>
                <a:ext uri="{FF2B5EF4-FFF2-40B4-BE49-F238E27FC236}">
                  <a16:creationId xmlns:a16="http://schemas.microsoft.com/office/drawing/2014/main" id="{2775DC60-1196-870C-5BAD-644EF6804A15}"/>
                </a:ext>
              </a:extLst>
            </p:cNvPr>
            <p:cNvSpPr/>
            <p:nvPr/>
          </p:nvSpPr>
          <p:spPr>
            <a:xfrm>
              <a:off x="1530350" y="2073919"/>
              <a:ext cx="539750" cy="360045"/>
            </a:xfrm>
            <a:prstGeom prst="roundRect">
              <a:avLst/>
            </a:prstGeom>
            <a:ln w="3175">
              <a:solidFill>
                <a:srgbClr val="000000"/>
              </a:solidFill>
            </a:ln>
          </p:spPr>
          <p:txBody>
            <a:bodyPr wrap="square" lIns="0" tIns="0" rIns="0" bIns="0" rtlCol="0"/>
            <a:lstStyle/>
            <a:p>
              <a:endParaRPr sz="1632" dirty="0">
                <a:latin typeface="Meiryo UI" panose="020B0604030504040204" pitchFamily="50" charset="-128"/>
                <a:ea typeface="Meiryo UI" panose="020B0604030504040204" pitchFamily="50" charset="-128"/>
              </a:endParaRPr>
            </a:p>
          </p:txBody>
        </p:sp>
      </p:grpSp>
      <p:grpSp>
        <p:nvGrpSpPr>
          <p:cNvPr id="103" name="グループ化 102">
            <a:extLst>
              <a:ext uri="{FF2B5EF4-FFF2-40B4-BE49-F238E27FC236}">
                <a16:creationId xmlns:a16="http://schemas.microsoft.com/office/drawing/2014/main" id="{DE912C51-4910-42F6-C62B-C05D65E8EC11}"/>
              </a:ext>
            </a:extLst>
          </p:cNvPr>
          <p:cNvGrpSpPr/>
          <p:nvPr/>
        </p:nvGrpSpPr>
        <p:grpSpPr>
          <a:xfrm>
            <a:off x="6939580" y="2293981"/>
            <a:ext cx="221113" cy="388020"/>
            <a:chOff x="1033781" y="5464406"/>
            <a:chExt cx="243838" cy="210314"/>
          </a:xfrm>
        </p:grpSpPr>
        <p:sp>
          <p:nvSpPr>
            <p:cNvPr id="104" name="左大かっこ 103">
              <a:extLst>
                <a:ext uri="{FF2B5EF4-FFF2-40B4-BE49-F238E27FC236}">
                  <a16:creationId xmlns:a16="http://schemas.microsoft.com/office/drawing/2014/main" id="{EB502314-0632-A511-778A-2E7F832E3784}"/>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1632">
                <a:latin typeface="Meiryo UI" panose="020B0604030504040204" pitchFamily="50" charset="-128"/>
                <a:ea typeface="Meiryo UI" panose="020B0604030504040204" pitchFamily="50" charset="-128"/>
              </a:endParaRPr>
            </a:p>
          </p:txBody>
        </p:sp>
        <p:cxnSp>
          <p:nvCxnSpPr>
            <p:cNvPr id="105" name="直線コネクタ 104">
              <a:extLst>
                <a:ext uri="{FF2B5EF4-FFF2-40B4-BE49-F238E27FC236}">
                  <a16:creationId xmlns:a16="http://schemas.microsoft.com/office/drawing/2014/main" id="{5F0D7304-C148-8273-272B-AE690372B1D8}"/>
                </a:ext>
              </a:extLst>
            </p:cNvPr>
            <p:cNvCxnSpPr>
              <a:cxnSpLocks/>
              <a:stCxn id="104"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pic>
        <p:nvPicPr>
          <p:cNvPr id="36" name="object 19">
            <a:extLst>
              <a:ext uri="{FF2B5EF4-FFF2-40B4-BE49-F238E27FC236}">
                <a16:creationId xmlns:a16="http://schemas.microsoft.com/office/drawing/2014/main" id="{165EE57E-7100-B492-D0DA-08233A6EDC8B}"/>
              </a:ext>
            </a:extLst>
          </p:cNvPr>
          <p:cNvPicPr/>
          <p:nvPr/>
        </p:nvPicPr>
        <p:blipFill>
          <a:blip r:embed="rId5" cstate="print"/>
          <a:stretch>
            <a:fillRect/>
          </a:stretch>
        </p:blipFill>
        <p:spPr>
          <a:xfrm>
            <a:off x="6466769" y="1305763"/>
            <a:ext cx="109174" cy="90902"/>
          </a:xfrm>
          <a:prstGeom prst="rect">
            <a:avLst/>
          </a:prstGeom>
        </p:spPr>
      </p:pic>
      <p:sp>
        <p:nvSpPr>
          <p:cNvPr id="37" name="object 17">
            <a:extLst>
              <a:ext uri="{FF2B5EF4-FFF2-40B4-BE49-F238E27FC236}">
                <a16:creationId xmlns:a16="http://schemas.microsoft.com/office/drawing/2014/main" id="{CC7DEC38-20BA-1907-39C5-D9D3D6980B21}"/>
              </a:ext>
            </a:extLst>
          </p:cNvPr>
          <p:cNvSpPr/>
          <p:nvPr/>
        </p:nvSpPr>
        <p:spPr>
          <a:xfrm>
            <a:off x="6469909" y="1331885"/>
            <a:ext cx="435319" cy="276393"/>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endParaRPr sz="544" dirty="0">
              <a:latin typeface="Meiryo UI" panose="020B0604030504040204" pitchFamily="50" charset="-128"/>
              <a:ea typeface="Meiryo UI" panose="020B0604030504040204" pitchFamily="50" charset="-128"/>
            </a:endParaRPr>
          </a:p>
        </p:txBody>
      </p:sp>
      <p:sp>
        <p:nvSpPr>
          <p:cNvPr id="38" name="object 18">
            <a:extLst>
              <a:ext uri="{FF2B5EF4-FFF2-40B4-BE49-F238E27FC236}">
                <a16:creationId xmlns:a16="http://schemas.microsoft.com/office/drawing/2014/main" id="{87382A5D-3205-38C5-7AE3-DAB962649326}"/>
              </a:ext>
            </a:extLst>
          </p:cNvPr>
          <p:cNvSpPr/>
          <p:nvPr/>
        </p:nvSpPr>
        <p:spPr>
          <a:xfrm>
            <a:off x="6442846" y="1305957"/>
            <a:ext cx="489446" cy="326489"/>
          </a:xfrm>
          <a:prstGeom prst="roundRect">
            <a:avLst/>
          </a:prstGeom>
          <a:ln w="3175">
            <a:solidFill>
              <a:srgbClr val="000000"/>
            </a:solidFill>
          </a:ln>
        </p:spPr>
        <p:txBody>
          <a:bodyPr wrap="square" lIns="0" tIns="0" rIns="0" bIns="0" rtlCol="0"/>
          <a:lstStyle/>
          <a:p>
            <a:endParaRPr sz="1632" dirty="0">
              <a:latin typeface="Meiryo UI" panose="020B0604030504040204" pitchFamily="50" charset="-128"/>
              <a:ea typeface="Meiryo UI" panose="020B0604030504040204" pitchFamily="50" charset="-128"/>
            </a:endParaRPr>
          </a:p>
        </p:txBody>
      </p:sp>
      <p:sp>
        <p:nvSpPr>
          <p:cNvPr id="46" name="object 39">
            <a:extLst>
              <a:ext uri="{FF2B5EF4-FFF2-40B4-BE49-F238E27FC236}">
                <a16:creationId xmlns:a16="http://schemas.microsoft.com/office/drawing/2014/main" id="{203F9883-33B9-766E-8825-711D97A4105D}"/>
              </a:ext>
            </a:extLst>
          </p:cNvPr>
          <p:cNvSpPr txBox="1"/>
          <p:nvPr/>
        </p:nvSpPr>
        <p:spPr>
          <a:xfrm>
            <a:off x="7199044" y="1371987"/>
            <a:ext cx="1404997" cy="388270"/>
          </a:xfrm>
          <a:prstGeom prst="rect">
            <a:avLst/>
          </a:prstGeom>
        </p:spPr>
        <p:txBody>
          <a:bodyPr vert="horz" wrap="square" lIns="0" tIns="11516" rIns="0" bIns="0" rtlCol="0">
            <a:spAutoFit/>
          </a:bodyPr>
          <a:lstStyle/>
          <a:p>
            <a:pPr marL="11516">
              <a:spcBef>
                <a:spcPts val="91"/>
              </a:spcBef>
            </a:pPr>
            <a:r>
              <a:rPr sz="816" spc="-9" dirty="0">
                <a:latin typeface="Meiryo UI" panose="020B0604030504040204" pitchFamily="50" charset="-128"/>
                <a:ea typeface="Meiryo UI" panose="020B0604030504040204" pitchFamily="50" charset="-128"/>
                <a:cs typeface="游ゴシック"/>
              </a:rPr>
              <a:t>マニュアル タスク：</a:t>
            </a:r>
            <a:endParaRPr sz="816">
              <a:latin typeface="Meiryo UI" panose="020B0604030504040204" pitchFamily="50" charset="-128"/>
              <a:ea typeface="Meiryo UI" panose="020B0604030504040204" pitchFamily="50" charset="-128"/>
              <a:cs typeface="游ゴシック"/>
            </a:endParaRPr>
          </a:p>
          <a:p>
            <a:pPr marL="11516"/>
            <a:r>
              <a:rPr sz="816" spc="-5" dirty="0">
                <a:latin typeface="Meiryo UI" panose="020B0604030504040204" pitchFamily="50" charset="-128"/>
                <a:ea typeface="Meiryo UI" panose="020B0604030504040204" pitchFamily="50" charset="-128"/>
                <a:cs typeface="游ゴシック"/>
              </a:rPr>
              <a:t>人が手作業で行うタスクであることを示す。</a:t>
            </a:r>
            <a:endParaRPr sz="816">
              <a:latin typeface="Meiryo UI" panose="020B0604030504040204" pitchFamily="50" charset="-128"/>
              <a:ea typeface="Meiryo UI" panose="020B0604030504040204" pitchFamily="50" charset="-128"/>
              <a:cs typeface="游ゴシック"/>
            </a:endParaRPr>
          </a:p>
        </p:txBody>
      </p:sp>
      <p:grpSp>
        <p:nvGrpSpPr>
          <p:cNvPr id="106" name="グループ化 105">
            <a:extLst>
              <a:ext uri="{FF2B5EF4-FFF2-40B4-BE49-F238E27FC236}">
                <a16:creationId xmlns:a16="http://schemas.microsoft.com/office/drawing/2014/main" id="{A74D2F95-C1AB-0FF8-EA2D-725879235BAC}"/>
              </a:ext>
            </a:extLst>
          </p:cNvPr>
          <p:cNvGrpSpPr/>
          <p:nvPr/>
        </p:nvGrpSpPr>
        <p:grpSpPr>
          <a:xfrm>
            <a:off x="6939580" y="1371987"/>
            <a:ext cx="221113" cy="388403"/>
            <a:chOff x="1033781" y="5464406"/>
            <a:chExt cx="243838" cy="210314"/>
          </a:xfrm>
        </p:grpSpPr>
        <p:sp>
          <p:nvSpPr>
            <p:cNvPr id="107" name="左大かっこ 106">
              <a:extLst>
                <a:ext uri="{FF2B5EF4-FFF2-40B4-BE49-F238E27FC236}">
                  <a16:creationId xmlns:a16="http://schemas.microsoft.com/office/drawing/2014/main" id="{4F97F9DD-8637-6E19-E0BB-6A2CFD7F007B}"/>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1632">
                <a:latin typeface="Meiryo UI" panose="020B0604030504040204" pitchFamily="50" charset="-128"/>
                <a:ea typeface="Meiryo UI" panose="020B0604030504040204" pitchFamily="50" charset="-128"/>
              </a:endParaRPr>
            </a:p>
          </p:txBody>
        </p:sp>
        <p:cxnSp>
          <p:nvCxnSpPr>
            <p:cNvPr id="108" name="直線コネクタ 107">
              <a:extLst>
                <a:ext uri="{FF2B5EF4-FFF2-40B4-BE49-F238E27FC236}">
                  <a16:creationId xmlns:a16="http://schemas.microsoft.com/office/drawing/2014/main" id="{922704C7-C016-DD78-EFAC-F5474E4D3CF4}"/>
                </a:ext>
              </a:extLst>
            </p:cNvPr>
            <p:cNvCxnSpPr>
              <a:cxnSpLocks/>
              <a:stCxn id="107"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cxnSp>
        <p:nvCxnSpPr>
          <p:cNvPr id="109" name="直線矢印コネクタ 108">
            <a:extLst>
              <a:ext uri="{FF2B5EF4-FFF2-40B4-BE49-F238E27FC236}">
                <a16:creationId xmlns:a16="http://schemas.microsoft.com/office/drawing/2014/main" id="{1F96754F-9817-2453-6FE4-D6C2B28FF42F}"/>
              </a:ext>
            </a:extLst>
          </p:cNvPr>
          <p:cNvCxnSpPr>
            <a:cxnSpLocks/>
          </p:cNvCxnSpPr>
          <p:nvPr/>
        </p:nvCxnSpPr>
        <p:spPr>
          <a:xfrm flipV="1">
            <a:off x="3390524" y="5633439"/>
            <a:ext cx="354888" cy="250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10" name="直線矢印コネクタ 109">
            <a:extLst>
              <a:ext uri="{FF2B5EF4-FFF2-40B4-BE49-F238E27FC236}">
                <a16:creationId xmlns:a16="http://schemas.microsoft.com/office/drawing/2014/main" id="{5FE4CB2D-766B-A134-E1AE-92FA212A65B7}"/>
              </a:ext>
            </a:extLst>
          </p:cNvPr>
          <p:cNvCxnSpPr>
            <a:cxnSpLocks/>
          </p:cNvCxnSpPr>
          <p:nvPr/>
        </p:nvCxnSpPr>
        <p:spPr>
          <a:xfrm>
            <a:off x="3405743" y="4696033"/>
            <a:ext cx="372587" cy="0"/>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50" name="object 45">
            <a:extLst>
              <a:ext uri="{FF2B5EF4-FFF2-40B4-BE49-F238E27FC236}">
                <a16:creationId xmlns:a16="http://schemas.microsoft.com/office/drawing/2014/main" id="{C751C6AD-6CB7-17C6-FD89-D595BC674537}"/>
              </a:ext>
            </a:extLst>
          </p:cNvPr>
          <p:cNvSpPr txBox="1"/>
          <p:nvPr/>
        </p:nvSpPr>
        <p:spPr>
          <a:xfrm>
            <a:off x="7207331" y="5002131"/>
            <a:ext cx="2237055" cy="388270"/>
          </a:xfrm>
          <a:prstGeom prst="rect">
            <a:avLst/>
          </a:prstGeom>
        </p:spPr>
        <p:txBody>
          <a:bodyPr vert="horz" wrap="square" lIns="0" tIns="11516" rIns="0" bIns="0" rtlCol="0">
            <a:spAutoFit/>
          </a:bodyPr>
          <a:lstStyle/>
          <a:p>
            <a:pPr marL="11516">
              <a:spcBef>
                <a:spcPts val="91"/>
              </a:spcBef>
            </a:pPr>
            <a:r>
              <a:rPr sz="816" spc="-9" dirty="0">
                <a:latin typeface="Meiryo UI" panose="020B0604030504040204" pitchFamily="50" charset="-128"/>
                <a:ea typeface="Meiryo UI" panose="020B0604030504040204" pitchFamily="50" charset="-128"/>
                <a:cs typeface="游ゴシック"/>
              </a:rPr>
              <a:t>データストア：</a:t>
            </a:r>
            <a:endParaRPr sz="816" dirty="0">
              <a:latin typeface="Meiryo UI" panose="020B0604030504040204" pitchFamily="50" charset="-128"/>
              <a:ea typeface="Meiryo UI" panose="020B0604030504040204" pitchFamily="50" charset="-128"/>
              <a:cs typeface="游ゴシック"/>
            </a:endParaRPr>
          </a:p>
          <a:p>
            <a:pPr marL="11516" marR="4607"/>
            <a:r>
              <a:rPr sz="816" spc="-5" dirty="0">
                <a:latin typeface="Meiryo UI" panose="020B0604030504040204" pitchFamily="50" charset="-128"/>
                <a:ea typeface="Meiryo UI" panose="020B0604030504040204" pitchFamily="50" charset="-128"/>
                <a:cs typeface="游ゴシック"/>
              </a:rPr>
              <a:t>業務フロー内において継続的に参照されたり更新されたりする、蓄積された情報群を示</a:t>
            </a:r>
            <a:r>
              <a:rPr sz="816" spc="-23" dirty="0">
                <a:latin typeface="Meiryo UI" panose="020B0604030504040204" pitchFamily="50" charset="-128"/>
                <a:ea typeface="Meiryo UI" panose="020B0604030504040204" pitchFamily="50" charset="-128"/>
                <a:cs typeface="游ゴシック"/>
              </a:rPr>
              <a:t>す。</a:t>
            </a:r>
            <a:endParaRPr sz="816" dirty="0">
              <a:latin typeface="Meiryo UI" panose="020B0604030504040204" pitchFamily="50" charset="-128"/>
              <a:ea typeface="Meiryo UI" panose="020B0604030504040204" pitchFamily="50" charset="-128"/>
              <a:cs typeface="游ゴシック"/>
            </a:endParaRPr>
          </a:p>
        </p:txBody>
      </p:sp>
      <p:grpSp>
        <p:nvGrpSpPr>
          <p:cNvPr id="91" name="グループ化 90">
            <a:extLst>
              <a:ext uri="{FF2B5EF4-FFF2-40B4-BE49-F238E27FC236}">
                <a16:creationId xmlns:a16="http://schemas.microsoft.com/office/drawing/2014/main" id="{96E7147C-0F16-1B76-4448-FF32F11401F7}"/>
              </a:ext>
            </a:extLst>
          </p:cNvPr>
          <p:cNvGrpSpPr/>
          <p:nvPr/>
        </p:nvGrpSpPr>
        <p:grpSpPr>
          <a:xfrm>
            <a:off x="6939580" y="5038062"/>
            <a:ext cx="221113" cy="325688"/>
            <a:chOff x="1033781" y="5464406"/>
            <a:chExt cx="243838" cy="210314"/>
          </a:xfrm>
        </p:grpSpPr>
        <p:sp>
          <p:nvSpPr>
            <p:cNvPr id="92" name="左大かっこ 91">
              <a:extLst>
                <a:ext uri="{FF2B5EF4-FFF2-40B4-BE49-F238E27FC236}">
                  <a16:creationId xmlns:a16="http://schemas.microsoft.com/office/drawing/2014/main" id="{97E359C4-8B53-69AB-E364-1E70D9B5890A}"/>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1632">
                <a:latin typeface="Meiryo UI" panose="020B0604030504040204" pitchFamily="50" charset="-128"/>
                <a:ea typeface="Meiryo UI" panose="020B0604030504040204" pitchFamily="50" charset="-128"/>
              </a:endParaRPr>
            </a:p>
          </p:txBody>
        </p:sp>
        <p:cxnSp>
          <p:nvCxnSpPr>
            <p:cNvPr id="93" name="直線コネクタ 92">
              <a:extLst>
                <a:ext uri="{FF2B5EF4-FFF2-40B4-BE49-F238E27FC236}">
                  <a16:creationId xmlns:a16="http://schemas.microsoft.com/office/drawing/2014/main" id="{B75F59A2-E6AC-5C0E-3A14-B6B2D297F344}"/>
                </a:ext>
              </a:extLst>
            </p:cNvPr>
            <p:cNvCxnSpPr>
              <a:cxnSpLocks/>
              <a:stCxn id="92"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11" name="フローチャート: 磁気ディスク 110">
            <a:extLst>
              <a:ext uri="{FF2B5EF4-FFF2-40B4-BE49-F238E27FC236}">
                <a16:creationId xmlns:a16="http://schemas.microsoft.com/office/drawing/2014/main" id="{2AD41C61-63D1-2024-559D-9B65D2ADB1C8}"/>
              </a:ext>
            </a:extLst>
          </p:cNvPr>
          <p:cNvSpPr/>
          <p:nvPr/>
        </p:nvSpPr>
        <p:spPr>
          <a:xfrm>
            <a:off x="6459172" y="4949162"/>
            <a:ext cx="472393" cy="356575"/>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32">
              <a:solidFill>
                <a:schemeClr val="tx1"/>
              </a:solidFill>
              <a:latin typeface="Meiryo UI" panose="020B0604030504040204" pitchFamily="50" charset="-128"/>
              <a:ea typeface="Meiryo UI" panose="020B0604030504040204" pitchFamily="50" charset="-128"/>
            </a:endParaRPr>
          </a:p>
        </p:txBody>
      </p:sp>
      <p:sp>
        <p:nvSpPr>
          <p:cNvPr id="112" name="吹き出し: 四角形 111">
            <a:extLst>
              <a:ext uri="{FF2B5EF4-FFF2-40B4-BE49-F238E27FC236}">
                <a16:creationId xmlns:a16="http://schemas.microsoft.com/office/drawing/2014/main" id="{4583BB3E-6C46-277C-4287-A436C7B34D4A}"/>
              </a:ext>
            </a:extLst>
          </p:cNvPr>
          <p:cNvSpPr/>
          <p:nvPr/>
        </p:nvSpPr>
        <p:spPr>
          <a:xfrm>
            <a:off x="468576" y="442389"/>
            <a:ext cx="3721417" cy="731733"/>
          </a:xfrm>
          <a:prstGeom prst="wedgeRectCallout">
            <a:avLst>
              <a:gd name="adj1" fmla="val 59462"/>
              <a:gd name="adj2" fmla="val -4909"/>
            </a:avLst>
          </a:prstGeom>
          <a:solidFill>
            <a:srgbClr val="FFD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51" dirty="0">
                <a:solidFill>
                  <a:schemeClr val="tx1"/>
                </a:solidFill>
                <a:latin typeface="游ゴシック" panose="020B0400000000000000" pitchFamily="50" charset="-128"/>
                <a:ea typeface="游ゴシック" panose="020B0400000000000000" pitchFamily="50" charset="-128"/>
              </a:rPr>
              <a:t>業務フローを作成する際には、標準仕様書の業務フロー作成時に使用している</a:t>
            </a:r>
            <a:r>
              <a:rPr lang="en-US" altLang="ja-JP" sz="1451" dirty="0">
                <a:solidFill>
                  <a:schemeClr val="tx1"/>
                </a:solidFill>
                <a:latin typeface="游ゴシック" panose="020B0400000000000000" pitchFamily="50" charset="-128"/>
                <a:ea typeface="游ゴシック" panose="020B0400000000000000" pitchFamily="50" charset="-128"/>
              </a:rPr>
              <a:t>BPMN</a:t>
            </a:r>
            <a:r>
              <a:rPr lang="ja-JP" altLang="en-US" sz="1451" dirty="0">
                <a:solidFill>
                  <a:schemeClr val="tx1"/>
                </a:solidFill>
                <a:latin typeface="游ゴシック" panose="020B0400000000000000" pitchFamily="50" charset="-128"/>
                <a:ea typeface="游ゴシック" panose="020B0400000000000000" pitchFamily="50" charset="-128"/>
              </a:rPr>
              <a:t>に基づいて記載を行う事も可能です。</a:t>
            </a:r>
          </a:p>
        </p:txBody>
      </p:sp>
    </p:spTree>
    <p:extLst>
      <p:ext uri="{BB962C8B-B14F-4D97-AF65-F5344CB8AC3E}">
        <p14:creationId xmlns:p14="http://schemas.microsoft.com/office/powerpoint/2010/main" val="1683953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6692BE07-E26F-4B8C-A5D6-64EDF08507EA}"/>
              </a:ext>
            </a:extLst>
          </p:cNvPr>
          <p:cNvGraphicFramePr>
            <a:graphicFrameLocks noGrp="1"/>
          </p:cNvGraphicFramePr>
          <p:nvPr/>
        </p:nvGraphicFramePr>
        <p:xfrm>
          <a:off x="238859" y="513181"/>
          <a:ext cx="4148898" cy="312000"/>
        </p:xfrm>
        <a:graphic>
          <a:graphicData uri="http://schemas.openxmlformats.org/drawingml/2006/table">
            <a:tbl>
              <a:tblPr firstRow="1" bandRow="1">
                <a:tableStyleId>{5C22544A-7EE6-4342-B048-85BDC9FD1C3A}</a:tableStyleId>
              </a:tblPr>
              <a:tblGrid>
                <a:gridCol w="894611">
                  <a:extLst>
                    <a:ext uri="{9D8B030D-6E8A-4147-A177-3AD203B41FA5}">
                      <a16:colId xmlns:a16="http://schemas.microsoft.com/office/drawing/2014/main" val="821204864"/>
                    </a:ext>
                  </a:extLst>
                </a:gridCol>
                <a:gridCol w="3254287">
                  <a:extLst>
                    <a:ext uri="{9D8B030D-6E8A-4147-A177-3AD203B41FA5}">
                      <a16:colId xmlns:a16="http://schemas.microsoft.com/office/drawing/2014/main" val="671131936"/>
                    </a:ext>
                  </a:extLst>
                </a:gridCol>
              </a:tblGrid>
              <a:tr h="312000">
                <a:tc>
                  <a:txBody>
                    <a:bodyPr/>
                    <a:lstStyle/>
                    <a:p>
                      <a:pPr algn="ctr"/>
                      <a:r>
                        <a:rPr kumimoji="1" lang="ja-JP" altLang="en-US" sz="1400" b="0" dirty="0">
                          <a:solidFill>
                            <a:sysClr val="windowText" lastClr="000000"/>
                          </a:solidFill>
                          <a:latin typeface="メイリオ" panose="020B0604030504040204" pitchFamily="50" charset="-128"/>
                          <a:ea typeface="メイリオ" panose="020B0604030504040204" pitchFamily="50" charset="-128"/>
                        </a:rPr>
                        <a:t>場所</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b="0" dirty="0">
                        <a:solidFill>
                          <a:sysClr val="windowText" lastClr="000000"/>
                        </a:solidFill>
                        <a:latin typeface="メイリオ" panose="020B0604030504040204" pitchFamily="50" charset="-128"/>
                        <a:ea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00007801"/>
                  </a:ext>
                </a:extLst>
              </a:tr>
            </a:tbl>
          </a:graphicData>
        </a:graphic>
      </p:graphicFrame>
      <p:sp>
        <p:nvSpPr>
          <p:cNvPr id="3" name="タイトル 2">
            <a:extLst>
              <a:ext uri="{FF2B5EF4-FFF2-40B4-BE49-F238E27FC236}">
                <a16:creationId xmlns:a16="http://schemas.microsoft.com/office/drawing/2014/main" id="{D1E391A0-E9A5-4BCE-B1B0-182D8AC55F5D}"/>
              </a:ext>
            </a:extLst>
          </p:cNvPr>
          <p:cNvSpPr>
            <a:spLocks noGrp="1"/>
          </p:cNvSpPr>
          <p:nvPr>
            <p:ph type="title"/>
          </p:nvPr>
        </p:nvSpPr>
        <p:spPr/>
        <p:txBody>
          <a:bodyPr/>
          <a:lstStyle/>
          <a:p>
            <a:r>
              <a:rPr kumimoji="1" lang="ja-JP" altLang="en-US" dirty="0"/>
              <a:t>業務フロー（改革前）</a:t>
            </a:r>
          </a:p>
        </p:txBody>
      </p:sp>
      <p:graphicFrame>
        <p:nvGraphicFramePr>
          <p:cNvPr id="12" name="表 11">
            <a:extLst>
              <a:ext uri="{FF2B5EF4-FFF2-40B4-BE49-F238E27FC236}">
                <a16:creationId xmlns:a16="http://schemas.microsoft.com/office/drawing/2014/main" id="{2E43A809-0C2E-4586-B9B5-2D9CEFB5920A}"/>
              </a:ext>
            </a:extLst>
          </p:cNvPr>
          <p:cNvGraphicFramePr>
            <a:graphicFrameLocks noGrp="1"/>
          </p:cNvGraphicFramePr>
          <p:nvPr/>
        </p:nvGraphicFramePr>
        <p:xfrm>
          <a:off x="4389830" y="513181"/>
          <a:ext cx="5386469" cy="624000"/>
        </p:xfrm>
        <a:graphic>
          <a:graphicData uri="http://schemas.openxmlformats.org/drawingml/2006/table">
            <a:tbl>
              <a:tblPr firstRow="1" bandRow="1">
                <a:tableStyleId>{5C22544A-7EE6-4342-B048-85BDC9FD1C3A}</a:tableStyleId>
              </a:tblPr>
              <a:tblGrid>
                <a:gridCol w="1161464">
                  <a:extLst>
                    <a:ext uri="{9D8B030D-6E8A-4147-A177-3AD203B41FA5}">
                      <a16:colId xmlns:a16="http://schemas.microsoft.com/office/drawing/2014/main" val="529892351"/>
                    </a:ext>
                  </a:extLst>
                </a:gridCol>
                <a:gridCol w="4225005">
                  <a:extLst>
                    <a:ext uri="{9D8B030D-6E8A-4147-A177-3AD203B41FA5}">
                      <a16:colId xmlns:a16="http://schemas.microsoft.com/office/drawing/2014/main" val="1684626535"/>
                    </a:ext>
                  </a:extLst>
                </a:gridCol>
              </a:tblGrid>
              <a:tr h="312000">
                <a:tc>
                  <a:txBody>
                    <a:bodyPr/>
                    <a:lstStyle/>
                    <a:p>
                      <a:pPr algn="ctr"/>
                      <a:r>
                        <a:rPr kumimoji="1" lang="ja-JP" altLang="en-US" sz="1400" b="0" dirty="0">
                          <a:solidFill>
                            <a:sysClr val="windowText" lastClr="000000"/>
                          </a:solidFill>
                          <a:latin typeface="メイリオ" panose="020B0604030504040204" pitchFamily="50" charset="-128"/>
                          <a:ea typeface="メイリオ" panose="020B0604030504040204" pitchFamily="50" charset="-128"/>
                        </a:rPr>
                        <a:t>取組</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b="0" dirty="0">
                        <a:solidFill>
                          <a:sysClr val="windowText" lastClr="000000"/>
                        </a:solidFill>
                        <a:latin typeface="メイリオ" panose="020B0604030504040204" pitchFamily="50" charset="-128"/>
                        <a:ea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5298914"/>
                  </a:ext>
                </a:extLst>
              </a:tr>
              <a:tr h="312000">
                <a:tc>
                  <a:txBody>
                    <a:bodyPr/>
                    <a:lstStyle/>
                    <a:p>
                      <a:pPr algn="ctr"/>
                      <a:r>
                        <a:rPr kumimoji="1" lang="ja-JP" altLang="en-US" sz="1400" b="0" dirty="0">
                          <a:solidFill>
                            <a:sysClr val="windowText" lastClr="000000"/>
                          </a:solidFill>
                          <a:latin typeface="メイリオ" panose="020B0604030504040204" pitchFamily="50" charset="-128"/>
                          <a:ea typeface="メイリオ" panose="020B0604030504040204" pitchFamily="50" charset="-128"/>
                        </a:rPr>
                        <a:t>手続</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en-US" altLang="ja-JP" sz="1400" b="0" dirty="0">
                        <a:solidFill>
                          <a:schemeClr val="tx1"/>
                        </a:solidFill>
                        <a:latin typeface="メイリオ" panose="020B0604030504040204" pitchFamily="50" charset="-128"/>
                        <a:ea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1633271"/>
                  </a:ext>
                </a:extLst>
              </a:tr>
            </a:tbl>
          </a:graphicData>
        </a:graphic>
      </p:graphicFrame>
      <p:sp>
        <p:nvSpPr>
          <p:cNvPr id="5" name="テキスト ボックス 4">
            <a:extLst>
              <a:ext uri="{FF2B5EF4-FFF2-40B4-BE49-F238E27FC236}">
                <a16:creationId xmlns:a16="http://schemas.microsoft.com/office/drawing/2014/main" id="{7CA20B6E-2A1F-4468-BA79-2BCFE534EAB5}"/>
              </a:ext>
            </a:extLst>
          </p:cNvPr>
          <p:cNvSpPr txBox="1"/>
          <p:nvPr/>
        </p:nvSpPr>
        <p:spPr>
          <a:xfrm>
            <a:off x="238859" y="945825"/>
            <a:ext cx="4148898" cy="338554"/>
          </a:xfrm>
          <a:prstGeom prst="rect">
            <a:avLst/>
          </a:prstGeom>
          <a:noFill/>
        </p:spPr>
        <p:txBody>
          <a:bodyPr wrap="square" rtlCol="0">
            <a:spAutoFit/>
          </a:bodyPr>
          <a:lstStyle/>
          <a:p>
            <a:r>
              <a:rPr kumimoji="1" lang="ja-JP" altLang="en-US" sz="1600" baseline="0" dirty="0">
                <a:latin typeface="Meiryo UI" panose="020B0604030504040204" pitchFamily="50" charset="-128"/>
                <a:ea typeface="Meiryo UI" panose="020B0604030504040204" pitchFamily="50" charset="-128"/>
              </a:rPr>
              <a:t>■改革</a:t>
            </a:r>
            <a:r>
              <a:rPr lang="ja-JP" altLang="en-US" sz="1600" dirty="0">
                <a:latin typeface="Meiryo UI" panose="020B0604030504040204" pitchFamily="50" charset="-128"/>
                <a:ea typeface="Meiryo UI" panose="020B0604030504040204" pitchFamily="50" charset="-128"/>
              </a:rPr>
              <a:t>前</a:t>
            </a:r>
            <a:endParaRPr kumimoji="1" lang="ja-JP" altLang="en-US" sz="1600" baseline="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87278B-F476-4C48-B47D-339ABC43DE5A}"/>
              </a:ext>
            </a:extLst>
          </p:cNvPr>
          <p:cNvSpPr txBox="1"/>
          <p:nvPr/>
        </p:nvSpPr>
        <p:spPr>
          <a:xfrm>
            <a:off x="188099" y="1850816"/>
            <a:ext cx="400110" cy="1134107"/>
          </a:xfrm>
          <a:prstGeom prst="rect">
            <a:avLst/>
          </a:prstGeom>
          <a:noFill/>
          <a:ln w="28575">
            <a:solidFill>
              <a:schemeClr val="accent2">
                <a:lumMod val="60000"/>
                <a:lumOff val="40000"/>
              </a:schemeClr>
            </a:solidFill>
          </a:ln>
        </p:spPr>
        <p:txBody>
          <a:bodyPr vert="eaVert" wrap="square" rtlCol="0">
            <a:spAutoFit/>
          </a:bodyPr>
          <a:lstStyle/>
          <a:p>
            <a:pPr algn="ctr"/>
            <a:r>
              <a:rPr kumimoji="1" lang="ja-JP" altLang="en-US" sz="1400" baseline="0" dirty="0">
                <a:solidFill>
                  <a:schemeClr val="accent2">
                    <a:lumMod val="75000"/>
                  </a:schemeClr>
                </a:solidFill>
                <a:latin typeface="メイリオ" panose="020B0604030504040204" pitchFamily="50" charset="-128"/>
                <a:ea typeface="メイリオ" panose="020B0604030504040204" pitchFamily="50" charset="-128"/>
              </a:rPr>
              <a:t>住民</a:t>
            </a:r>
          </a:p>
        </p:txBody>
      </p:sp>
      <p:sp>
        <p:nvSpPr>
          <p:cNvPr id="13" name="テキスト ボックス 12">
            <a:extLst>
              <a:ext uri="{FF2B5EF4-FFF2-40B4-BE49-F238E27FC236}">
                <a16:creationId xmlns:a16="http://schemas.microsoft.com/office/drawing/2014/main" id="{0BFE333B-795C-4388-AA97-A90C82C946B8}"/>
              </a:ext>
            </a:extLst>
          </p:cNvPr>
          <p:cNvSpPr txBox="1"/>
          <p:nvPr/>
        </p:nvSpPr>
        <p:spPr>
          <a:xfrm>
            <a:off x="188099" y="3142486"/>
            <a:ext cx="400110" cy="1134107"/>
          </a:xfrm>
          <a:prstGeom prst="rect">
            <a:avLst/>
          </a:prstGeom>
          <a:noFill/>
          <a:ln w="28575">
            <a:solidFill>
              <a:schemeClr val="accent2">
                <a:lumMod val="60000"/>
                <a:lumOff val="40000"/>
              </a:schemeClr>
            </a:solidFill>
          </a:ln>
        </p:spPr>
        <p:txBody>
          <a:bodyPr vert="eaVert" wrap="square" rtlCol="0">
            <a:spAutoFit/>
          </a:bodyPr>
          <a:lstStyle/>
          <a:p>
            <a:pPr algn="ctr"/>
            <a:r>
              <a:rPr kumimoji="1" lang="ja-JP" altLang="en-US" sz="1400" baseline="0" dirty="0">
                <a:solidFill>
                  <a:schemeClr val="accent2">
                    <a:lumMod val="75000"/>
                  </a:schemeClr>
                </a:solidFill>
                <a:latin typeface="メイリオ" panose="020B0604030504040204" pitchFamily="50" charset="-128"/>
                <a:ea typeface="メイリオ" panose="020B0604030504040204" pitchFamily="50" charset="-128"/>
              </a:rPr>
              <a:t>窓口職員</a:t>
            </a:r>
          </a:p>
        </p:txBody>
      </p:sp>
      <p:sp>
        <p:nvSpPr>
          <p:cNvPr id="14" name="テキスト ボックス 13">
            <a:extLst>
              <a:ext uri="{FF2B5EF4-FFF2-40B4-BE49-F238E27FC236}">
                <a16:creationId xmlns:a16="http://schemas.microsoft.com/office/drawing/2014/main" id="{B5451916-231B-47C5-9F59-CD7847DB6E19}"/>
              </a:ext>
            </a:extLst>
          </p:cNvPr>
          <p:cNvSpPr txBox="1"/>
          <p:nvPr/>
        </p:nvSpPr>
        <p:spPr>
          <a:xfrm>
            <a:off x="188099" y="4371779"/>
            <a:ext cx="400110" cy="1134107"/>
          </a:xfrm>
          <a:prstGeom prst="rect">
            <a:avLst/>
          </a:prstGeom>
          <a:noFill/>
          <a:ln w="28575">
            <a:solidFill>
              <a:schemeClr val="accent2">
                <a:lumMod val="60000"/>
                <a:lumOff val="40000"/>
              </a:schemeClr>
            </a:solidFill>
          </a:ln>
        </p:spPr>
        <p:txBody>
          <a:bodyPr vert="eaVert" wrap="square" rtlCol="0">
            <a:spAutoFit/>
          </a:bodyPr>
          <a:lstStyle/>
          <a:p>
            <a:pPr algn="ctr"/>
            <a:r>
              <a:rPr kumimoji="1" lang="ja-JP" altLang="en-US" sz="1400" baseline="0" dirty="0">
                <a:solidFill>
                  <a:schemeClr val="accent2">
                    <a:lumMod val="75000"/>
                  </a:schemeClr>
                </a:solidFill>
                <a:latin typeface="メイリオ" panose="020B0604030504040204" pitchFamily="50" charset="-128"/>
                <a:ea typeface="メイリオ" panose="020B0604030504040204" pitchFamily="50" charset="-128"/>
              </a:rPr>
              <a:t>後方職員</a:t>
            </a:r>
          </a:p>
        </p:txBody>
      </p:sp>
      <p:sp>
        <p:nvSpPr>
          <p:cNvPr id="15" name="テキスト ボックス 14">
            <a:extLst>
              <a:ext uri="{FF2B5EF4-FFF2-40B4-BE49-F238E27FC236}">
                <a16:creationId xmlns:a16="http://schemas.microsoft.com/office/drawing/2014/main" id="{C8A2B8DF-E0D1-48E6-94F5-1084829F42C3}"/>
              </a:ext>
            </a:extLst>
          </p:cNvPr>
          <p:cNvSpPr txBox="1"/>
          <p:nvPr/>
        </p:nvSpPr>
        <p:spPr>
          <a:xfrm>
            <a:off x="188099" y="5642123"/>
            <a:ext cx="400110" cy="1134107"/>
          </a:xfrm>
          <a:prstGeom prst="rect">
            <a:avLst/>
          </a:prstGeom>
          <a:noFill/>
          <a:ln w="28575">
            <a:solidFill>
              <a:schemeClr val="accent2">
                <a:lumMod val="60000"/>
                <a:lumOff val="40000"/>
              </a:schemeClr>
            </a:solidFill>
          </a:ln>
        </p:spPr>
        <p:txBody>
          <a:bodyPr vert="eaVert" wrap="square" rtlCol="0">
            <a:spAutoFit/>
          </a:bodyPr>
          <a:lstStyle/>
          <a:p>
            <a:pPr algn="ctr"/>
            <a:r>
              <a:rPr kumimoji="1" lang="ja-JP" altLang="en-US" sz="1400" baseline="0" dirty="0">
                <a:solidFill>
                  <a:schemeClr val="accent2">
                    <a:lumMod val="75000"/>
                  </a:schemeClr>
                </a:solidFill>
                <a:latin typeface="メイリオ" panose="020B0604030504040204" pitchFamily="50" charset="-128"/>
                <a:ea typeface="メイリオ" panose="020B0604030504040204" pitchFamily="50" charset="-128"/>
              </a:rPr>
              <a:t>システム</a:t>
            </a:r>
          </a:p>
        </p:txBody>
      </p:sp>
      <p:cxnSp>
        <p:nvCxnSpPr>
          <p:cNvPr id="17" name="直線コネクタ 16">
            <a:extLst>
              <a:ext uri="{FF2B5EF4-FFF2-40B4-BE49-F238E27FC236}">
                <a16:creationId xmlns:a16="http://schemas.microsoft.com/office/drawing/2014/main" id="{39A0509D-AA0E-4E4E-8431-BC8FE17B0A5C}"/>
              </a:ext>
            </a:extLst>
          </p:cNvPr>
          <p:cNvCxnSpPr/>
          <p:nvPr/>
        </p:nvCxnSpPr>
        <p:spPr>
          <a:xfrm>
            <a:off x="20342" y="3061126"/>
            <a:ext cx="9776299" cy="0"/>
          </a:xfrm>
          <a:prstGeom prst="line">
            <a:avLst/>
          </a:prstGeom>
          <a:ln w="28575">
            <a:solidFill>
              <a:schemeClr val="bg1">
                <a:lumMod val="65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24" name="直線コネクタ 23">
            <a:extLst>
              <a:ext uri="{FF2B5EF4-FFF2-40B4-BE49-F238E27FC236}">
                <a16:creationId xmlns:a16="http://schemas.microsoft.com/office/drawing/2014/main" id="{1D688055-FA5A-4054-8ED3-C0B6ED72E970}"/>
              </a:ext>
            </a:extLst>
          </p:cNvPr>
          <p:cNvCxnSpPr/>
          <p:nvPr/>
        </p:nvCxnSpPr>
        <p:spPr>
          <a:xfrm>
            <a:off x="2166" y="5585097"/>
            <a:ext cx="9776299" cy="0"/>
          </a:xfrm>
          <a:prstGeom prst="line">
            <a:avLst/>
          </a:prstGeom>
          <a:ln w="28575">
            <a:solidFill>
              <a:schemeClr val="bg1">
                <a:lumMod val="65000"/>
              </a:schemeClr>
            </a:solidFill>
            <a:prstDash val="lgDash"/>
          </a:ln>
        </p:spPr>
        <p:style>
          <a:lnRef idx="1">
            <a:schemeClr val="accent1"/>
          </a:lnRef>
          <a:fillRef idx="0">
            <a:schemeClr val="accent1"/>
          </a:fillRef>
          <a:effectRef idx="0">
            <a:schemeClr val="accent1"/>
          </a:effectRef>
          <a:fontRef idx="minor">
            <a:schemeClr val="tx1"/>
          </a:fontRef>
        </p:style>
      </p:cxnSp>
      <p:graphicFrame>
        <p:nvGraphicFramePr>
          <p:cNvPr id="52" name="図表 51">
            <a:extLst>
              <a:ext uri="{FF2B5EF4-FFF2-40B4-BE49-F238E27FC236}">
                <a16:creationId xmlns:a16="http://schemas.microsoft.com/office/drawing/2014/main" id="{DD7A49D1-0343-471F-B6DD-09F378F9164F}"/>
              </a:ext>
            </a:extLst>
          </p:cNvPr>
          <p:cNvGraphicFramePr/>
          <p:nvPr>
            <p:extLst>
              <p:ext uri="{D42A27DB-BD31-4B8C-83A1-F6EECF244321}">
                <p14:modId xmlns:p14="http://schemas.microsoft.com/office/powerpoint/2010/main" val="1039924487"/>
              </p:ext>
            </p:extLst>
          </p:nvPr>
        </p:nvGraphicFramePr>
        <p:xfrm>
          <a:off x="701529" y="1328903"/>
          <a:ext cx="9082872" cy="48635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吹き出し: 四角形 3">
            <a:extLst>
              <a:ext uri="{FF2B5EF4-FFF2-40B4-BE49-F238E27FC236}">
                <a16:creationId xmlns:a16="http://schemas.microsoft.com/office/drawing/2014/main" id="{B6093E7D-3E08-26F4-B71C-F4A4C8BDB7C0}"/>
              </a:ext>
            </a:extLst>
          </p:cNvPr>
          <p:cNvSpPr/>
          <p:nvPr/>
        </p:nvSpPr>
        <p:spPr>
          <a:xfrm>
            <a:off x="896470" y="2021768"/>
            <a:ext cx="2654597" cy="902555"/>
          </a:xfrm>
          <a:prstGeom prst="wedgeRectCallout">
            <a:avLst>
              <a:gd name="adj1" fmla="val -64984"/>
              <a:gd name="adj2" fmla="val 34246"/>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rPr>
              <a:t>「番号札を受領」、「申請書の記入」など</a:t>
            </a:r>
            <a:endParaRPr lang="en-US" altLang="ja-JP" sz="1600" dirty="0">
              <a:solidFill>
                <a:schemeClr val="tx1"/>
              </a:solidFill>
            </a:endParaRPr>
          </a:p>
          <a:p>
            <a:r>
              <a:rPr lang="ja-JP" altLang="en-US" sz="1600" dirty="0">
                <a:solidFill>
                  <a:schemeClr val="tx1"/>
                </a:solidFill>
              </a:rPr>
              <a:t>住民側のフローを記載</a:t>
            </a:r>
            <a:endParaRPr kumimoji="1" lang="en-US" altLang="ja-JP" sz="1600" dirty="0">
              <a:solidFill>
                <a:schemeClr val="tx1"/>
              </a:solidFill>
            </a:endParaRPr>
          </a:p>
        </p:txBody>
      </p:sp>
      <p:sp>
        <p:nvSpPr>
          <p:cNvPr id="7" name="吹き出し: 四角形 6">
            <a:extLst>
              <a:ext uri="{FF2B5EF4-FFF2-40B4-BE49-F238E27FC236}">
                <a16:creationId xmlns:a16="http://schemas.microsoft.com/office/drawing/2014/main" id="{CCCCED2A-B052-1C19-751A-DE5086FA6709}"/>
              </a:ext>
            </a:extLst>
          </p:cNvPr>
          <p:cNvSpPr/>
          <p:nvPr/>
        </p:nvSpPr>
        <p:spPr>
          <a:xfrm>
            <a:off x="896470" y="3036082"/>
            <a:ext cx="2654597" cy="1128756"/>
          </a:xfrm>
          <a:prstGeom prst="wedgeRectCallout">
            <a:avLst>
              <a:gd name="adj1" fmla="val -66822"/>
              <a:gd name="adj2" fmla="val 34246"/>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rPr>
              <a:t>「本人確認」、「申請内容の聞き取り」など</a:t>
            </a:r>
            <a:endParaRPr lang="en-US" altLang="ja-JP" sz="1600" dirty="0">
              <a:solidFill>
                <a:schemeClr val="tx1"/>
              </a:solidFill>
            </a:endParaRPr>
          </a:p>
          <a:p>
            <a:r>
              <a:rPr lang="ja-JP" altLang="en-US" sz="1600" dirty="0">
                <a:solidFill>
                  <a:schemeClr val="tx1"/>
                </a:solidFill>
              </a:rPr>
              <a:t>住民対応を行う窓口職員のフローを記載</a:t>
            </a:r>
            <a:endParaRPr kumimoji="1" lang="en-US" altLang="ja-JP" sz="1600" dirty="0">
              <a:solidFill>
                <a:schemeClr val="tx1"/>
              </a:solidFill>
            </a:endParaRPr>
          </a:p>
        </p:txBody>
      </p:sp>
      <p:sp>
        <p:nvSpPr>
          <p:cNvPr id="8" name="吹き出し: 四角形 7">
            <a:extLst>
              <a:ext uri="{FF2B5EF4-FFF2-40B4-BE49-F238E27FC236}">
                <a16:creationId xmlns:a16="http://schemas.microsoft.com/office/drawing/2014/main" id="{285561B8-E7D5-8313-0827-F61AC963B843}"/>
              </a:ext>
            </a:extLst>
          </p:cNvPr>
          <p:cNvSpPr/>
          <p:nvPr/>
        </p:nvSpPr>
        <p:spPr>
          <a:xfrm>
            <a:off x="896470" y="4289857"/>
            <a:ext cx="2654597" cy="1130400"/>
          </a:xfrm>
          <a:prstGeom prst="wedgeRectCallout">
            <a:avLst>
              <a:gd name="adj1" fmla="val -66822"/>
              <a:gd name="adj2" fmla="val 34246"/>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rPr>
              <a:t>「審査」や「申請内容のシステム入力」など</a:t>
            </a:r>
            <a:endParaRPr kumimoji="1" lang="en-US" altLang="ja-JP" sz="1600" dirty="0">
              <a:solidFill>
                <a:schemeClr val="tx1"/>
              </a:solidFill>
            </a:endParaRPr>
          </a:p>
          <a:p>
            <a:r>
              <a:rPr kumimoji="1" lang="ja-JP" altLang="en-US" sz="1600" dirty="0">
                <a:solidFill>
                  <a:schemeClr val="tx1"/>
                </a:solidFill>
              </a:rPr>
              <a:t>バックヤードの職員のフローを記載</a:t>
            </a:r>
            <a:endParaRPr kumimoji="1" lang="en-US" altLang="ja-JP" sz="1600" dirty="0">
              <a:solidFill>
                <a:schemeClr val="tx1"/>
              </a:solidFill>
            </a:endParaRPr>
          </a:p>
        </p:txBody>
      </p:sp>
      <p:sp>
        <p:nvSpPr>
          <p:cNvPr id="9" name="吹き出し: 四角形 8">
            <a:extLst>
              <a:ext uri="{FF2B5EF4-FFF2-40B4-BE49-F238E27FC236}">
                <a16:creationId xmlns:a16="http://schemas.microsoft.com/office/drawing/2014/main" id="{AA699DE9-8EB5-678B-962D-2E3A689C3860}"/>
              </a:ext>
            </a:extLst>
          </p:cNvPr>
          <p:cNvSpPr/>
          <p:nvPr/>
        </p:nvSpPr>
        <p:spPr>
          <a:xfrm>
            <a:off x="896470" y="5579997"/>
            <a:ext cx="2654597" cy="1235470"/>
          </a:xfrm>
          <a:prstGeom prst="wedgeRectCallout">
            <a:avLst>
              <a:gd name="adj1" fmla="val -66822"/>
              <a:gd name="adj2" fmla="val 34246"/>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rPr>
              <a:t>「申請管理システム」、「住民基本台帳システム」など、データ入力先</a:t>
            </a:r>
            <a:r>
              <a:rPr lang="ja-JP" altLang="en-US" sz="1600" dirty="0">
                <a:solidFill>
                  <a:schemeClr val="tx1"/>
                </a:solidFill>
              </a:rPr>
              <a:t>やデータ</a:t>
            </a:r>
            <a:r>
              <a:rPr kumimoji="1" lang="ja-JP" altLang="en-US" sz="1600" dirty="0">
                <a:solidFill>
                  <a:schemeClr val="tx1"/>
                </a:solidFill>
              </a:rPr>
              <a:t>連携先となるシステムを記載</a:t>
            </a:r>
            <a:endParaRPr kumimoji="1" lang="en-US" altLang="ja-JP" sz="1600" dirty="0">
              <a:solidFill>
                <a:schemeClr val="tx1"/>
              </a:solidFill>
            </a:endParaRPr>
          </a:p>
        </p:txBody>
      </p:sp>
      <p:sp>
        <p:nvSpPr>
          <p:cNvPr id="22" name="スライド番号プレースホルダー 21">
            <a:extLst>
              <a:ext uri="{FF2B5EF4-FFF2-40B4-BE49-F238E27FC236}">
                <a16:creationId xmlns:a16="http://schemas.microsoft.com/office/drawing/2014/main" id="{5AFE7B6B-1A07-A772-5498-7CA3BDB97556}"/>
              </a:ext>
            </a:extLst>
          </p:cNvPr>
          <p:cNvSpPr>
            <a:spLocks noGrp="1"/>
          </p:cNvSpPr>
          <p:nvPr>
            <p:ph type="sldNum" sz="quarter" idx="12"/>
          </p:nvPr>
        </p:nvSpPr>
        <p:spPr/>
        <p:txBody>
          <a:bodyPr/>
          <a:lstStyle/>
          <a:p>
            <a:fld id="{8E977F55-20BD-4BF1-B22D-08A065E327C7}" type="slidenum">
              <a:rPr kumimoji="1" lang="ja-JP" altLang="en-US" smtClean="0"/>
              <a:pPr/>
              <a:t>2</a:t>
            </a:fld>
            <a:endParaRPr kumimoji="1" lang="ja-JP" altLang="en-US"/>
          </a:p>
        </p:txBody>
      </p:sp>
      <p:sp>
        <p:nvSpPr>
          <p:cNvPr id="10" name="吹き出し: 四角形 9">
            <a:extLst>
              <a:ext uri="{FF2B5EF4-FFF2-40B4-BE49-F238E27FC236}">
                <a16:creationId xmlns:a16="http://schemas.microsoft.com/office/drawing/2014/main" id="{93B26391-0D13-6995-1F6C-ABD8857695E5}"/>
              </a:ext>
            </a:extLst>
          </p:cNvPr>
          <p:cNvSpPr/>
          <p:nvPr/>
        </p:nvSpPr>
        <p:spPr>
          <a:xfrm>
            <a:off x="6191231" y="547771"/>
            <a:ext cx="2756827" cy="574626"/>
          </a:xfrm>
          <a:prstGeom prst="wedgeRectCallout">
            <a:avLst>
              <a:gd name="adj1" fmla="val -81491"/>
              <a:gd name="adj2" fmla="val -16995"/>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rPr>
              <a:t>「書かない窓口」、「オンライン申請など」等を記載</a:t>
            </a:r>
            <a:endParaRPr kumimoji="1" lang="en-US" altLang="ja-JP" sz="1600" dirty="0">
              <a:solidFill>
                <a:schemeClr val="tx1"/>
              </a:solidFill>
            </a:endParaRPr>
          </a:p>
        </p:txBody>
      </p:sp>
    </p:spTree>
    <p:extLst>
      <p:ext uri="{BB962C8B-B14F-4D97-AF65-F5344CB8AC3E}">
        <p14:creationId xmlns:p14="http://schemas.microsoft.com/office/powerpoint/2010/main" val="2229355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6692BE07-E26F-4B8C-A5D6-64EDF08507EA}"/>
              </a:ext>
            </a:extLst>
          </p:cNvPr>
          <p:cNvGraphicFramePr>
            <a:graphicFrameLocks noGrp="1"/>
          </p:cNvGraphicFramePr>
          <p:nvPr/>
        </p:nvGraphicFramePr>
        <p:xfrm>
          <a:off x="238859" y="513181"/>
          <a:ext cx="4148898" cy="312000"/>
        </p:xfrm>
        <a:graphic>
          <a:graphicData uri="http://schemas.openxmlformats.org/drawingml/2006/table">
            <a:tbl>
              <a:tblPr firstRow="1" bandRow="1">
                <a:tableStyleId>{5C22544A-7EE6-4342-B048-85BDC9FD1C3A}</a:tableStyleId>
              </a:tblPr>
              <a:tblGrid>
                <a:gridCol w="894611">
                  <a:extLst>
                    <a:ext uri="{9D8B030D-6E8A-4147-A177-3AD203B41FA5}">
                      <a16:colId xmlns:a16="http://schemas.microsoft.com/office/drawing/2014/main" val="821204864"/>
                    </a:ext>
                  </a:extLst>
                </a:gridCol>
                <a:gridCol w="3254287">
                  <a:extLst>
                    <a:ext uri="{9D8B030D-6E8A-4147-A177-3AD203B41FA5}">
                      <a16:colId xmlns:a16="http://schemas.microsoft.com/office/drawing/2014/main" val="671131936"/>
                    </a:ext>
                  </a:extLst>
                </a:gridCol>
              </a:tblGrid>
              <a:tr h="312000">
                <a:tc>
                  <a:txBody>
                    <a:bodyPr/>
                    <a:lstStyle/>
                    <a:p>
                      <a:pPr algn="ctr"/>
                      <a:r>
                        <a:rPr kumimoji="1" lang="ja-JP" altLang="en-US" sz="1400" b="0" dirty="0">
                          <a:solidFill>
                            <a:sysClr val="windowText" lastClr="000000"/>
                          </a:solidFill>
                          <a:latin typeface="メイリオ" panose="020B0604030504040204" pitchFamily="50" charset="-128"/>
                          <a:ea typeface="メイリオ" panose="020B0604030504040204" pitchFamily="50" charset="-128"/>
                        </a:rPr>
                        <a:t>場所</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b="0" dirty="0">
                        <a:solidFill>
                          <a:sysClr val="windowText" lastClr="000000"/>
                        </a:solidFill>
                        <a:latin typeface="メイリオ" panose="020B0604030504040204" pitchFamily="50" charset="-128"/>
                        <a:ea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00007801"/>
                  </a:ext>
                </a:extLst>
              </a:tr>
            </a:tbl>
          </a:graphicData>
        </a:graphic>
      </p:graphicFrame>
      <p:sp>
        <p:nvSpPr>
          <p:cNvPr id="3" name="タイトル 2">
            <a:extLst>
              <a:ext uri="{FF2B5EF4-FFF2-40B4-BE49-F238E27FC236}">
                <a16:creationId xmlns:a16="http://schemas.microsoft.com/office/drawing/2014/main" id="{D1E391A0-E9A5-4BCE-B1B0-182D8AC55F5D}"/>
              </a:ext>
            </a:extLst>
          </p:cNvPr>
          <p:cNvSpPr>
            <a:spLocks noGrp="1"/>
          </p:cNvSpPr>
          <p:nvPr>
            <p:ph type="title"/>
          </p:nvPr>
        </p:nvSpPr>
        <p:spPr/>
        <p:txBody>
          <a:bodyPr/>
          <a:lstStyle/>
          <a:p>
            <a:r>
              <a:rPr lang="ja-JP" altLang="en-US" dirty="0"/>
              <a:t>業務</a:t>
            </a:r>
            <a:r>
              <a:rPr kumimoji="1" lang="ja-JP" altLang="en-US" dirty="0"/>
              <a:t>フロー（</a:t>
            </a:r>
            <a:r>
              <a:rPr lang="ja-JP" altLang="en-US" dirty="0"/>
              <a:t>改革後）</a:t>
            </a:r>
            <a:endParaRPr kumimoji="1" lang="ja-JP" altLang="en-US" dirty="0"/>
          </a:p>
        </p:txBody>
      </p:sp>
      <p:graphicFrame>
        <p:nvGraphicFramePr>
          <p:cNvPr id="12" name="表 11">
            <a:extLst>
              <a:ext uri="{FF2B5EF4-FFF2-40B4-BE49-F238E27FC236}">
                <a16:creationId xmlns:a16="http://schemas.microsoft.com/office/drawing/2014/main" id="{2E43A809-0C2E-4586-B9B5-2D9CEFB5920A}"/>
              </a:ext>
            </a:extLst>
          </p:cNvPr>
          <p:cNvGraphicFramePr>
            <a:graphicFrameLocks noGrp="1"/>
          </p:cNvGraphicFramePr>
          <p:nvPr/>
        </p:nvGraphicFramePr>
        <p:xfrm>
          <a:off x="4389830" y="513181"/>
          <a:ext cx="5386469" cy="624000"/>
        </p:xfrm>
        <a:graphic>
          <a:graphicData uri="http://schemas.openxmlformats.org/drawingml/2006/table">
            <a:tbl>
              <a:tblPr firstRow="1" bandRow="1">
                <a:tableStyleId>{5C22544A-7EE6-4342-B048-85BDC9FD1C3A}</a:tableStyleId>
              </a:tblPr>
              <a:tblGrid>
                <a:gridCol w="1161464">
                  <a:extLst>
                    <a:ext uri="{9D8B030D-6E8A-4147-A177-3AD203B41FA5}">
                      <a16:colId xmlns:a16="http://schemas.microsoft.com/office/drawing/2014/main" val="529892351"/>
                    </a:ext>
                  </a:extLst>
                </a:gridCol>
                <a:gridCol w="4225005">
                  <a:extLst>
                    <a:ext uri="{9D8B030D-6E8A-4147-A177-3AD203B41FA5}">
                      <a16:colId xmlns:a16="http://schemas.microsoft.com/office/drawing/2014/main" val="1684626535"/>
                    </a:ext>
                  </a:extLst>
                </a:gridCol>
              </a:tblGrid>
              <a:tr h="312000">
                <a:tc>
                  <a:txBody>
                    <a:bodyPr/>
                    <a:lstStyle/>
                    <a:p>
                      <a:pPr algn="ctr"/>
                      <a:r>
                        <a:rPr kumimoji="1" lang="ja-JP" altLang="en-US" sz="1400" b="0" dirty="0">
                          <a:solidFill>
                            <a:sysClr val="windowText" lastClr="000000"/>
                          </a:solidFill>
                          <a:latin typeface="メイリオ" panose="020B0604030504040204" pitchFamily="50" charset="-128"/>
                          <a:ea typeface="メイリオ" panose="020B0604030504040204" pitchFamily="50" charset="-128"/>
                        </a:rPr>
                        <a:t>取組</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b="0" dirty="0">
                        <a:solidFill>
                          <a:sysClr val="windowText" lastClr="000000"/>
                        </a:solidFill>
                        <a:latin typeface="メイリオ" panose="020B0604030504040204" pitchFamily="50" charset="-128"/>
                        <a:ea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5298914"/>
                  </a:ext>
                </a:extLst>
              </a:tr>
              <a:tr h="312000">
                <a:tc>
                  <a:txBody>
                    <a:bodyPr/>
                    <a:lstStyle/>
                    <a:p>
                      <a:pPr algn="ctr"/>
                      <a:r>
                        <a:rPr kumimoji="1" lang="ja-JP" altLang="en-US" sz="1400" b="0" dirty="0">
                          <a:solidFill>
                            <a:sysClr val="windowText" lastClr="000000"/>
                          </a:solidFill>
                          <a:latin typeface="メイリオ" panose="020B0604030504040204" pitchFamily="50" charset="-128"/>
                          <a:ea typeface="メイリオ" panose="020B0604030504040204" pitchFamily="50" charset="-128"/>
                        </a:rPr>
                        <a:t>手続</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en-US" altLang="ja-JP" sz="1400" b="0" dirty="0">
                        <a:solidFill>
                          <a:schemeClr val="tx1"/>
                        </a:solidFill>
                        <a:latin typeface="メイリオ" panose="020B0604030504040204" pitchFamily="50" charset="-128"/>
                        <a:ea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1633271"/>
                  </a:ext>
                </a:extLst>
              </a:tr>
            </a:tbl>
          </a:graphicData>
        </a:graphic>
      </p:graphicFrame>
      <p:sp>
        <p:nvSpPr>
          <p:cNvPr id="5" name="テキスト ボックス 4">
            <a:extLst>
              <a:ext uri="{FF2B5EF4-FFF2-40B4-BE49-F238E27FC236}">
                <a16:creationId xmlns:a16="http://schemas.microsoft.com/office/drawing/2014/main" id="{7CA20B6E-2A1F-4468-BA79-2BCFE534EAB5}"/>
              </a:ext>
            </a:extLst>
          </p:cNvPr>
          <p:cNvSpPr txBox="1"/>
          <p:nvPr/>
        </p:nvSpPr>
        <p:spPr>
          <a:xfrm>
            <a:off x="238859" y="945825"/>
            <a:ext cx="4148898" cy="338554"/>
          </a:xfrm>
          <a:prstGeom prst="rect">
            <a:avLst/>
          </a:prstGeom>
          <a:noFill/>
        </p:spPr>
        <p:txBody>
          <a:bodyPr wrap="square" rtlCol="0">
            <a:spAutoFit/>
          </a:bodyPr>
          <a:lstStyle/>
          <a:p>
            <a:r>
              <a:rPr kumimoji="1" lang="ja-JP" altLang="en-US" sz="1600" baseline="0" dirty="0">
                <a:latin typeface="Meiryo UI" panose="020B0604030504040204" pitchFamily="50" charset="-128"/>
                <a:ea typeface="Meiryo UI" panose="020B0604030504040204" pitchFamily="50" charset="-128"/>
              </a:rPr>
              <a:t>■改革後</a:t>
            </a:r>
          </a:p>
        </p:txBody>
      </p:sp>
      <p:sp>
        <p:nvSpPr>
          <p:cNvPr id="6" name="テキスト ボックス 5">
            <a:extLst>
              <a:ext uri="{FF2B5EF4-FFF2-40B4-BE49-F238E27FC236}">
                <a16:creationId xmlns:a16="http://schemas.microsoft.com/office/drawing/2014/main" id="{0E87278B-F476-4C48-B47D-339ABC43DE5A}"/>
              </a:ext>
            </a:extLst>
          </p:cNvPr>
          <p:cNvSpPr txBox="1"/>
          <p:nvPr/>
        </p:nvSpPr>
        <p:spPr>
          <a:xfrm>
            <a:off x="188099" y="1850816"/>
            <a:ext cx="400110" cy="1134107"/>
          </a:xfrm>
          <a:prstGeom prst="rect">
            <a:avLst/>
          </a:prstGeom>
          <a:noFill/>
          <a:ln w="28575">
            <a:solidFill>
              <a:schemeClr val="accent2">
                <a:lumMod val="60000"/>
                <a:lumOff val="40000"/>
              </a:schemeClr>
            </a:solidFill>
          </a:ln>
        </p:spPr>
        <p:txBody>
          <a:bodyPr vert="eaVert" wrap="square" rtlCol="0">
            <a:spAutoFit/>
          </a:bodyPr>
          <a:lstStyle/>
          <a:p>
            <a:pPr algn="ctr"/>
            <a:r>
              <a:rPr kumimoji="1" lang="ja-JP" altLang="en-US" sz="1400" baseline="0" dirty="0">
                <a:solidFill>
                  <a:schemeClr val="accent2">
                    <a:lumMod val="75000"/>
                  </a:schemeClr>
                </a:solidFill>
                <a:latin typeface="メイリオ" panose="020B0604030504040204" pitchFamily="50" charset="-128"/>
                <a:ea typeface="メイリオ" panose="020B0604030504040204" pitchFamily="50" charset="-128"/>
              </a:rPr>
              <a:t>住民</a:t>
            </a:r>
          </a:p>
        </p:txBody>
      </p:sp>
      <p:sp>
        <p:nvSpPr>
          <p:cNvPr id="13" name="テキスト ボックス 12">
            <a:extLst>
              <a:ext uri="{FF2B5EF4-FFF2-40B4-BE49-F238E27FC236}">
                <a16:creationId xmlns:a16="http://schemas.microsoft.com/office/drawing/2014/main" id="{0BFE333B-795C-4388-AA97-A90C82C946B8}"/>
              </a:ext>
            </a:extLst>
          </p:cNvPr>
          <p:cNvSpPr txBox="1"/>
          <p:nvPr/>
        </p:nvSpPr>
        <p:spPr>
          <a:xfrm>
            <a:off x="188099" y="3142486"/>
            <a:ext cx="400110" cy="1134107"/>
          </a:xfrm>
          <a:prstGeom prst="rect">
            <a:avLst/>
          </a:prstGeom>
          <a:noFill/>
          <a:ln w="28575">
            <a:solidFill>
              <a:schemeClr val="accent2">
                <a:lumMod val="60000"/>
                <a:lumOff val="40000"/>
              </a:schemeClr>
            </a:solidFill>
          </a:ln>
        </p:spPr>
        <p:txBody>
          <a:bodyPr vert="eaVert" wrap="square" rtlCol="0">
            <a:spAutoFit/>
          </a:bodyPr>
          <a:lstStyle/>
          <a:p>
            <a:pPr algn="ctr"/>
            <a:r>
              <a:rPr kumimoji="1" lang="ja-JP" altLang="en-US" sz="1400" baseline="0" dirty="0">
                <a:solidFill>
                  <a:schemeClr val="accent2">
                    <a:lumMod val="75000"/>
                  </a:schemeClr>
                </a:solidFill>
                <a:latin typeface="メイリオ" panose="020B0604030504040204" pitchFamily="50" charset="-128"/>
                <a:ea typeface="メイリオ" panose="020B0604030504040204" pitchFamily="50" charset="-128"/>
              </a:rPr>
              <a:t>窓口職員</a:t>
            </a:r>
          </a:p>
        </p:txBody>
      </p:sp>
      <p:sp>
        <p:nvSpPr>
          <p:cNvPr id="14" name="テキスト ボックス 13">
            <a:extLst>
              <a:ext uri="{FF2B5EF4-FFF2-40B4-BE49-F238E27FC236}">
                <a16:creationId xmlns:a16="http://schemas.microsoft.com/office/drawing/2014/main" id="{B5451916-231B-47C5-9F59-CD7847DB6E19}"/>
              </a:ext>
            </a:extLst>
          </p:cNvPr>
          <p:cNvSpPr txBox="1"/>
          <p:nvPr/>
        </p:nvSpPr>
        <p:spPr>
          <a:xfrm>
            <a:off x="188099" y="4371779"/>
            <a:ext cx="400110" cy="1134107"/>
          </a:xfrm>
          <a:prstGeom prst="rect">
            <a:avLst/>
          </a:prstGeom>
          <a:noFill/>
          <a:ln w="28575">
            <a:solidFill>
              <a:schemeClr val="accent2">
                <a:lumMod val="60000"/>
                <a:lumOff val="40000"/>
              </a:schemeClr>
            </a:solidFill>
          </a:ln>
        </p:spPr>
        <p:txBody>
          <a:bodyPr vert="eaVert" wrap="square" rtlCol="0">
            <a:spAutoFit/>
          </a:bodyPr>
          <a:lstStyle/>
          <a:p>
            <a:pPr algn="ctr"/>
            <a:r>
              <a:rPr kumimoji="1" lang="ja-JP" altLang="en-US" sz="1400" baseline="0" dirty="0">
                <a:solidFill>
                  <a:schemeClr val="accent2">
                    <a:lumMod val="75000"/>
                  </a:schemeClr>
                </a:solidFill>
                <a:latin typeface="メイリオ" panose="020B0604030504040204" pitchFamily="50" charset="-128"/>
                <a:ea typeface="メイリオ" panose="020B0604030504040204" pitchFamily="50" charset="-128"/>
              </a:rPr>
              <a:t>後方職員</a:t>
            </a:r>
          </a:p>
        </p:txBody>
      </p:sp>
      <p:sp>
        <p:nvSpPr>
          <p:cNvPr id="15" name="テキスト ボックス 14">
            <a:extLst>
              <a:ext uri="{FF2B5EF4-FFF2-40B4-BE49-F238E27FC236}">
                <a16:creationId xmlns:a16="http://schemas.microsoft.com/office/drawing/2014/main" id="{C8A2B8DF-E0D1-48E6-94F5-1084829F42C3}"/>
              </a:ext>
            </a:extLst>
          </p:cNvPr>
          <p:cNvSpPr txBox="1"/>
          <p:nvPr/>
        </p:nvSpPr>
        <p:spPr>
          <a:xfrm>
            <a:off x="188099" y="5642123"/>
            <a:ext cx="400110" cy="1134107"/>
          </a:xfrm>
          <a:prstGeom prst="rect">
            <a:avLst/>
          </a:prstGeom>
          <a:noFill/>
          <a:ln w="28575">
            <a:solidFill>
              <a:schemeClr val="accent2">
                <a:lumMod val="60000"/>
                <a:lumOff val="40000"/>
              </a:schemeClr>
            </a:solidFill>
          </a:ln>
        </p:spPr>
        <p:txBody>
          <a:bodyPr vert="eaVert" wrap="square" rtlCol="0">
            <a:spAutoFit/>
          </a:bodyPr>
          <a:lstStyle/>
          <a:p>
            <a:pPr algn="ctr"/>
            <a:r>
              <a:rPr kumimoji="1" lang="ja-JP" altLang="en-US" sz="1400" baseline="0" dirty="0">
                <a:solidFill>
                  <a:schemeClr val="accent2">
                    <a:lumMod val="75000"/>
                  </a:schemeClr>
                </a:solidFill>
                <a:latin typeface="メイリオ" panose="020B0604030504040204" pitchFamily="50" charset="-128"/>
                <a:ea typeface="メイリオ" panose="020B0604030504040204" pitchFamily="50" charset="-128"/>
              </a:rPr>
              <a:t>システム</a:t>
            </a:r>
          </a:p>
        </p:txBody>
      </p:sp>
      <p:cxnSp>
        <p:nvCxnSpPr>
          <p:cNvPr id="17" name="直線コネクタ 16">
            <a:extLst>
              <a:ext uri="{FF2B5EF4-FFF2-40B4-BE49-F238E27FC236}">
                <a16:creationId xmlns:a16="http://schemas.microsoft.com/office/drawing/2014/main" id="{39A0509D-AA0E-4E4E-8431-BC8FE17B0A5C}"/>
              </a:ext>
            </a:extLst>
          </p:cNvPr>
          <p:cNvCxnSpPr/>
          <p:nvPr/>
        </p:nvCxnSpPr>
        <p:spPr>
          <a:xfrm>
            <a:off x="20342" y="3061126"/>
            <a:ext cx="9776299" cy="0"/>
          </a:xfrm>
          <a:prstGeom prst="line">
            <a:avLst/>
          </a:prstGeom>
          <a:ln w="28575">
            <a:solidFill>
              <a:schemeClr val="bg1">
                <a:lumMod val="65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24" name="直線コネクタ 23">
            <a:extLst>
              <a:ext uri="{FF2B5EF4-FFF2-40B4-BE49-F238E27FC236}">
                <a16:creationId xmlns:a16="http://schemas.microsoft.com/office/drawing/2014/main" id="{1D688055-FA5A-4054-8ED3-C0B6ED72E970}"/>
              </a:ext>
            </a:extLst>
          </p:cNvPr>
          <p:cNvCxnSpPr/>
          <p:nvPr/>
        </p:nvCxnSpPr>
        <p:spPr>
          <a:xfrm>
            <a:off x="2166" y="5585097"/>
            <a:ext cx="9776299" cy="0"/>
          </a:xfrm>
          <a:prstGeom prst="line">
            <a:avLst/>
          </a:prstGeom>
          <a:ln w="28575">
            <a:solidFill>
              <a:schemeClr val="bg1">
                <a:lumMod val="65000"/>
              </a:schemeClr>
            </a:solidFill>
            <a:prstDash val="lgDash"/>
          </a:ln>
        </p:spPr>
        <p:style>
          <a:lnRef idx="1">
            <a:schemeClr val="accent1"/>
          </a:lnRef>
          <a:fillRef idx="0">
            <a:schemeClr val="accent1"/>
          </a:fillRef>
          <a:effectRef idx="0">
            <a:schemeClr val="accent1"/>
          </a:effectRef>
          <a:fontRef idx="minor">
            <a:schemeClr val="tx1"/>
          </a:fontRef>
        </p:style>
      </p:cxnSp>
      <p:graphicFrame>
        <p:nvGraphicFramePr>
          <p:cNvPr id="52" name="図表 51">
            <a:extLst>
              <a:ext uri="{FF2B5EF4-FFF2-40B4-BE49-F238E27FC236}">
                <a16:creationId xmlns:a16="http://schemas.microsoft.com/office/drawing/2014/main" id="{DD7A49D1-0343-471F-B6DD-09F378F9164F}"/>
              </a:ext>
            </a:extLst>
          </p:cNvPr>
          <p:cNvGraphicFramePr/>
          <p:nvPr>
            <p:extLst>
              <p:ext uri="{D42A27DB-BD31-4B8C-83A1-F6EECF244321}">
                <p14:modId xmlns:p14="http://schemas.microsoft.com/office/powerpoint/2010/main" val="2656083850"/>
              </p:ext>
            </p:extLst>
          </p:nvPr>
        </p:nvGraphicFramePr>
        <p:xfrm>
          <a:off x="701529" y="1328903"/>
          <a:ext cx="9082872" cy="48635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スライド番号プレースホルダー 10">
            <a:extLst>
              <a:ext uri="{FF2B5EF4-FFF2-40B4-BE49-F238E27FC236}">
                <a16:creationId xmlns:a16="http://schemas.microsoft.com/office/drawing/2014/main" id="{5B7A18A3-6841-1F95-9C77-1DD00DF38E5F}"/>
              </a:ext>
            </a:extLst>
          </p:cNvPr>
          <p:cNvSpPr>
            <a:spLocks noGrp="1"/>
          </p:cNvSpPr>
          <p:nvPr>
            <p:ph type="sldNum" sz="quarter" idx="12"/>
          </p:nvPr>
        </p:nvSpPr>
        <p:spPr/>
        <p:txBody>
          <a:bodyPr/>
          <a:lstStyle/>
          <a:p>
            <a:fld id="{8E977F55-20BD-4BF1-B22D-08A065E327C7}" type="slidenum">
              <a:rPr kumimoji="1" lang="ja-JP" altLang="en-US" smtClean="0"/>
              <a:pPr/>
              <a:t>3</a:t>
            </a:fld>
            <a:endParaRPr kumimoji="1" lang="ja-JP" altLang="en-US"/>
          </a:p>
        </p:txBody>
      </p:sp>
    </p:spTree>
    <p:extLst>
      <p:ext uri="{BB962C8B-B14F-4D97-AF65-F5344CB8AC3E}">
        <p14:creationId xmlns:p14="http://schemas.microsoft.com/office/powerpoint/2010/main" val="3756293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6692BE07-E26F-4B8C-A5D6-64EDF08507EA}"/>
              </a:ext>
            </a:extLst>
          </p:cNvPr>
          <p:cNvGraphicFramePr>
            <a:graphicFrameLocks noGrp="1"/>
          </p:cNvGraphicFramePr>
          <p:nvPr>
            <p:extLst>
              <p:ext uri="{D42A27DB-BD31-4B8C-83A1-F6EECF244321}">
                <p14:modId xmlns:p14="http://schemas.microsoft.com/office/powerpoint/2010/main" val="1968970386"/>
              </p:ext>
            </p:extLst>
          </p:nvPr>
        </p:nvGraphicFramePr>
        <p:xfrm>
          <a:off x="238859" y="513181"/>
          <a:ext cx="4148898" cy="312000"/>
        </p:xfrm>
        <a:graphic>
          <a:graphicData uri="http://schemas.openxmlformats.org/drawingml/2006/table">
            <a:tbl>
              <a:tblPr firstRow="1" bandRow="1">
                <a:tableStyleId>{5C22544A-7EE6-4342-B048-85BDC9FD1C3A}</a:tableStyleId>
              </a:tblPr>
              <a:tblGrid>
                <a:gridCol w="894611">
                  <a:extLst>
                    <a:ext uri="{9D8B030D-6E8A-4147-A177-3AD203B41FA5}">
                      <a16:colId xmlns:a16="http://schemas.microsoft.com/office/drawing/2014/main" val="821204864"/>
                    </a:ext>
                  </a:extLst>
                </a:gridCol>
                <a:gridCol w="3254287">
                  <a:extLst>
                    <a:ext uri="{9D8B030D-6E8A-4147-A177-3AD203B41FA5}">
                      <a16:colId xmlns:a16="http://schemas.microsoft.com/office/drawing/2014/main" val="671131936"/>
                    </a:ext>
                  </a:extLst>
                </a:gridCol>
              </a:tblGrid>
              <a:tr h="312000">
                <a:tc>
                  <a:txBody>
                    <a:bodyPr/>
                    <a:lstStyle/>
                    <a:p>
                      <a:pPr algn="ctr"/>
                      <a:r>
                        <a:rPr kumimoji="1" lang="ja-JP" altLang="en-US" sz="1400" b="0" dirty="0">
                          <a:solidFill>
                            <a:sysClr val="windowText" lastClr="000000"/>
                          </a:solidFill>
                          <a:latin typeface="メイリオ" panose="020B0604030504040204" pitchFamily="50" charset="-128"/>
                          <a:ea typeface="メイリオ" panose="020B0604030504040204" pitchFamily="50" charset="-128"/>
                        </a:rPr>
                        <a:t>場所</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b="0" dirty="0">
                        <a:solidFill>
                          <a:sysClr val="windowText" lastClr="000000"/>
                        </a:solidFill>
                        <a:latin typeface="メイリオ" panose="020B0604030504040204" pitchFamily="50" charset="-128"/>
                        <a:ea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00007801"/>
                  </a:ext>
                </a:extLst>
              </a:tr>
            </a:tbl>
          </a:graphicData>
        </a:graphic>
      </p:graphicFrame>
      <p:sp>
        <p:nvSpPr>
          <p:cNvPr id="3" name="タイトル 2">
            <a:extLst>
              <a:ext uri="{FF2B5EF4-FFF2-40B4-BE49-F238E27FC236}">
                <a16:creationId xmlns:a16="http://schemas.microsoft.com/office/drawing/2014/main" id="{D1E391A0-E9A5-4BCE-B1B0-182D8AC55F5D}"/>
              </a:ext>
            </a:extLst>
          </p:cNvPr>
          <p:cNvSpPr>
            <a:spLocks noGrp="1"/>
          </p:cNvSpPr>
          <p:nvPr>
            <p:ph type="title"/>
          </p:nvPr>
        </p:nvSpPr>
        <p:spPr/>
        <p:txBody>
          <a:bodyPr/>
          <a:lstStyle/>
          <a:p>
            <a:r>
              <a:rPr kumimoji="1" lang="ja-JP" altLang="en-US" dirty="0"/>
              <a:t>業務フロー（改革前）</a:t>
            </a:r>
          </a:p>
        </p:txBody>
      </p:sp>
      <p:graphicFrame>
        <p:nvGraphicFramePr>
          <p:cNvPr id="12" name="表 11">
            <a:extLst>
              <a:ext uri="{FF2B5EF4-FFF2-40B4-BE49-F238E27FC236}">
                <a16:creationId xmlns:a16="http://schemas.microsoft.com/office/drawing/2014/main" id="{2E43A809-0C2E-4586-B9B5-2D9CEFB5920A}"/>
              </a:ext>
            </a:extLst>
          </p:cNvPr>
          <p:cNvGraphicFramePr>
            <a:graphicFrameLocks noGrp="1"/>
          </p:cNvGraphicFramePr>
          <p:nvPr>
            <p:extLst>
              <p:ext uri="{D42A27DB-BD31-4B8C-83A1-F6EECF244321}">
                <p14:modId xmlns:p14="http://schemas.microsoft.com/office/powerpoint/2010/main" val="1135518823"/>
              </p:ext>
            </p:extLst>
          </p:nvPr>
        </p:nvGraphicFramePr>
        <p:xfrm>
          <a:off x="4389830" y="513181"/>
          <a:ext cx="5386469" cy="624000"/>
        </p:xfrm>
        <a:graphic>
          <a:graphicData uri="http://schemas.openxmlformats.org/drawingml/2006/table">
            <a:tbl>
              <a:tblPr firstRow="1" bandRow="1">
                <a:tableStyleId>{5C22544A-7EE6-4342-B048-85BDC9FD1C3A}</a:tableStyleId>
              </a:tblPr>
              <a:tblGrid>
                <a:gridCol w="1161464">
                  <a:extLst>
                    <a:ext uri="{9D8B030D-6E8A-4147-A177-3AD203B41FA5}">
                      <a16:colId xmlns:a16="http://schemas.microsoft.com/office/drawing/2014/main" val="529892351"/>
                    </a:ext>
                  </a:extLst>
                </a:gridCol>
                <a:gridCol w="4225005">
                  <a:extLst>
                    <a:ext uri="{9D8B030D-6E8A-4147-A177-3AD203B41FA5}">
                      <a16:colId xmlns:a16="http://schemas.microsoft.com/office/drawing/2014/main" val="1684626535"/>
                    </a:ext>
                  </a:extLst>
                </a:gridCol>
              </a:tblGrid>
              <a:tr h="312000">
                <a:tc>
                  <a:txBody>
                    <a:bodyPr/>
                    <a:lstStyle/>
                    <a:p>
                      <a:pPr algn="ctr"/>
                      <a:r>
                        <a:rPr kumimoji="1" lang="ja-JP" altLang="en-US" sz="1400" b="0" dirty="0">
                          <a:solidFill>
                            <a:sysClr val="windowText" lastClr="000000"/>
                          </a:solidFill>
                          <a:latin typeface="メイリオ" panose="020B0604030504040204" pitchFamily="50" charset="-128"/>
                          <a:ea typeface="メイリオ" panose="020B0604030504040204" pitchFamily="50" charset="-128"/>
                        </a:rPr>
                        <a:t>取組</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b="0" dirty="0">
                        <a:solidFill>
                          <a:sysClr val="windowText" lastClr="000000"/>
                        </a:solidFill>
                        <a:latin typeface="メイリオ" panose="020B0604030504040204" pitchFamily="50" charset="-128"/>
                        <a:ea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5298914"/>
                  </a:ext>
                </a:extLst>
              </a:tr>
              <a:tr h="312000">
                <a:tc>
                  <a:txBody>
                    <a:bodyPr/>
                    <a:lstStyle/>
                    <a:p>
                      <a:pPr algn="ctr"/>
                      <a:r>
                        <a:rPr kumimoji="1" lang="ja-JP" altLang="en-US" sz="1400" b="0" dirty="0">
                          <a:solidFill>
                            <a:sysClr val="windowText" lastClr="000000"/>
                          </a:solidFill>
                          <a:latin typeface="メイリオ" panose="020B0604030504040204" pitchFamily="50" charset="-128"/>
                          <a:ea typeface="メイリオ" panose="020B0604030504040204" pitchFamily="50" charset="-128"/>
                        </a:rPr>
                        <a:t>手続</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en-US" altLang="ja-JP" sz="1400" b="0" dirty="0">
                        <a:solidFill>
                          <a:schemeClr val="tx1"/>
                        </a:solidFill>
                        <a:latin typeface="メイリオ" panose="020B0604030504040204" pitchFamily="50" charset="-128"/>
                        <a:ea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1633271"/>
                  </a:ext>
                </a:extLst>
              </a:tr>
            </a:tbl>
          </a:graphicData>
        </a:graphic>
      </p:graphicFrame>
      <p:sp>
        <p:nvSpPr>
          <p:cNvPr id="5" name="テキスト ボックス 4">
            <a:extLst>
              <a:ext uri="{FF2B5EF4-FFF2-40B4-BE49-F238E27FC236}">
                <a16:creationId xmlns:a16="http://schemas.microsoft.com/office/drawing/2014/main" id="{7CA20B6E-2A1F-4468-BA79-2BCFE534EAB5}"/>
              </a:ext>
            </a:extLst>
          </p:cNvPr>
          <p:cNvSpPr txBox="1"/>
          <p:nvPr/>
        </p:nvSpPr>
        <p:spPr>
          <a:xfrm>
            <a:off x="238859" y="945825"/>
            <a:ext cx="4148898" cy="338554"/>
          </a:xfrm>
          <a:prstGeom prst="rect">
            <a:avLst/>
          </a:prstGeom>
          <a:noFill/>
        </p:spPr>
        <p:txBody>
          <a:bodyPr wrap="square" rtlCol="0">
            <a:spAutoFit/>
          </a:bodyPr>
          <a:lstStyle/>
          <a:p>
            <a:r>
              <a:rPr kumimoji="1" lang="ja-JP" altLang="en-US" sz="1600" baseline="0" dirty="0">
                <a:latin typeface="Meiryo UI" panose="020B0604030504040204" pitchFamily="50" charset="-128"/>
                <a:ea typeface="Meiryo UI" panose="020B0604030504040204" pitchFamily="50" charset="-128"/>
              </a:rPr>
              <a:t>■改革</a:t>
            </a:r>
            <a:r>
              <a:rPr lang="ja-JP" altLang="en-US" sz="1600" dirty="0">
                <a:latin typeface="Meiryo UI" panose="020B0604030504040204" pitchFamily="50" charset="-128"/>
                <a:ea typeface="Meiryo UI" panose="020B0604030504040204" pitchFamily="50" charset="-128"/>
              </a:rPr>
              <a:t>前（関連手続あり）</a:t>
            </a:r>
            <a:endParaRPr kumimoji="1" lang="ja-JP" altLang="en-US" sz="1600" baseline="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87278B-F476-4C48-B47D-339ABC43DE5A}"/>
              </a:ext>
            </a:extLst>
          </p:cNvPr>
          <p:cNvSpPr txBox="1"/>
          <p:nvPr/>
        </p:nvSpPr>
        <p:spPr>
          <a:xfrm>
            <a:off x="188099" y="1850816"/>
            <a:ext cx="400110" cy="1134107"/>
          </a:xfrm>
          <a:prstGeom prst="rect">
            <a:avLst/>
          </a:prstGeom>
          <a:noFill/>
          <a:ln w="28575">
            <a:solidFill>
              <a:schemeClr val="accent2">
                <a:lumMod val="60000"/>
                <a:lumOff val="40000"/>
              </a:schemeClr>
            </a:solidFill>
          </a:ln>
        </p:spPr>
        <p:txBody>
          <a:bodyPr vert="eaVert" wrap="square" rtlCol="0">
            <a:spAutoFit/>
          </a:bodyPr>
          <a:lstStyle/>
          <a:p>
            <a:pPr algn="ctr"/>
            <a:r>
              <a:rPr kumimoji="1" lang="ja-JP" altLang="en-US" sz="1400" baseline="0" dirty="0">
                <a:solidFill>
                  <a:schemeClr val="accent2">
                    <a:lumMod val="75000"/>
                  </a:schemeClr>
                </a:solidFill>
                <a:latin typeface="メイリオ" panose="020B0604030504040204" pitchFamily="50" charset="-128"/>
                <a:ea typeface="メイリオ" panose="020B0604030504040204" pitchFamily="50" charset="-128"/>
              </a:rPr>
              <a:t>住民</a:t>
            </a:r>
          </a:p>
        </p:txBody>
      </p:sp>
      <p:sp>
        <p:nvSpPr>
          <p:cNvPr id="13" name="テキスト ボックス 12">
            <a:extLst>
              <a:ext uri="{FF2B5EF4-FFF2-40B4-BE49-F238E27FC236}">
                <a16:creationId xmlns:a16="http://schemas.microsoft.com/office/drawing/2014/main" id="{0BFE333B-795C-4388-AA97-A90C82C946B8}"/>
              </a:ext>
            </a:extLst>
          </p:cNvPr>
          <p:cNvSpPr txBox="1"/>
          <p:nvPr/>
        </p:nvSpPr>
        <p:spPr>
          <a:xfrm>
            <a:off x="188099" y="3142486"/>
            <a:ext cx="400110" cy="1134107"/>
          </a:xfrm>
          <a:prstGeom prst="rect">
            <a:avLst/>
          </a:prstGeom>
          <a:noFill/>
          <a:ln w="28575">
            <a:solidFill>
              <a:schemeClr val="accent2">
                <a:lumMod val="60000"/>
                <a:lumOff val="40000"/>
              </a:schemeClr>
            </a:solidFill>
          </a:ln>
        </p:spPr>
        <p:txBody>
          <a:bodyPr vert="eaVert" wrap="square" rtlCol="0">
            <a:spAutoFit/>
          </a:bodyPr>
          <a:lstStyle/>
          <a:p>
            <a:pPr algn="ctr"/>
            <a:r>
              <a:rPr kumimoji="1" lang="ja-JP" altLang="en-US" sz="1400" baseline="0" dirty="0">
                <a:solidFill>
                  <a:schemeClr val="accent2">
                    <a:lumMod val="75000"/>
                  </a:schemeClr>
                </a:solidFill>
                <a:latin typeface="メイリオ" panose="020B0604030504040204" pitchFamily="50" charset="-128"/>
                <a:ea typeface="メイリオ" panose="020B0604030504040204" pitchFamily="50" charset="-128"/>
              </a:rPr>
              <a:t>窓口職員</a:t>
            </a:r>
          </a:p>
        </p:txBody>
      </p:sp>
      <p:sp>
        <p:nvSpPr>
          <p:cNvPr id="14" name="テキスト ボックス 13">
            <a:extLst>
              <a:ext uri="{FF2B5EF4-FFF2-40B4-BE49-F238E27FC236}">
                <a16:creationId xmlns:a16="http://schemas.microsoft.com/office/drawing/2014/main" id="{B5451916-231B-47C5-9F59-CD7847DB6E19}"/>
              </a:ext>
            </a:extLst>
          </p:cNvPr>
          <p:cNvSpPr txBox="1"/>
          <p:nvPr/>
        </p:nvSpPr>
        <p:spPr>
          <a:xfrm>
            <a:off x="188099" y="4371779"/>
            <a:ext cx="400110" cy="1134107"/>
          </a:xfrm>
          <a:prstGeom prst="rect">
            <a:avLst/>
          </a:prstGeom>
          <a:noFill/>
          <a:ln w="28575">
            <a:solidFill>
              <a:schemeClr val="accent2">
                <a:lumMod val="60000"/>
                <a:lumOff val="40000"/>
              </a:schemeClr>
            </a:solidFill>
          </a:ln>
        </p:spPr>
        <p:txBody>
          <a:bodyPr vert="eaVert" wrap="square" rtlCol="0">
            <a:spAutoFit/>
          </a:bodyPr>
          <a:lstStyle/>
          <a:p>
            <a:pPr algn="ctr"/>
            <a:r>
              <a:rPr kumimoji="1" lang="ja-JP" altLang="en-US" sz="1400" baseline="0" dirty="0">
                <a:solidFill>
                  <a:schemeClr val="accent2">
                    <a:lumMod val="75000"/>
                  </a:schemeClr>
                </a:solidFill>
                <a:latin typeface="メイリオ" panose="020B0604030504040204" pitchFamily="50" charset="-128"/>
                <a:ea typeface="メイリオ" panose="020B0604030504040204" pitchFamily="50" charset="-128"/>
              </a:rPr>
              <a:t>後方職員</a:t>
            </a:r>
          </a:p>
        </p:txBody>
      </p:sp>
      <p:sp>
        <p:nvSpPr>
          <p:cNvPr id="15" name="テキスト ボックス 14">
            <a:extLst>
              <a:ext uri="{FF2B5EF4-FFF2-40B4-BE49-F238E27FC236}">
                <a16:creationId xmlns:a16="http://schemas.microsoft.com/office/drawing/2014/main" id="{C8A2B8DF-E0D1-48E6-94F5-1084829F42C3}"/>
              </a:ext>
            </a:extLst>
          </p:cNvPr>
          <p:cNvSpPr txBox="1"/>
          <p:nvPr/>
        </p:nvSpPr>
        <p:spPr>
          <a:xfrm>
            <a:off x="188099" y="5642123"/>
            <a:ext cx="400110" cy="1134107"/>
          </a:xfrm>
          <a:prstGeom prst="rect">
            <a:avLst/>
          </a:prstGeom>
          <a:noFill/>
          <a:ln w="28575">
            <a:solidFill>
              <a:schemeClr val="accent2">
                <a:lumMod val="60000"/>
                <a:lumOff val="40000"/>
              </a:schemeClr>
            </a:solidFill>
          </a:ln>
        </p:spPr>
        <p:txBody>
          <a:bodyPr vert="eaVert" wrap="square" rtlCol="0">
            <a:spAutoFit/>
          </a:bodyPr>
          <a:lstStyle/>
          <a:p>
            <a:pPr algn="ctr"/>
            <a:r>
              <a:rPr kumimoji="1" lang="ja-JP" altLang="en-US" sz="1400" baseline="0" dirty="0">
                <a:solidFill>
                  <a:schemeClr val="accent2">
                    <a:lumMod val="75000"/>
                  </a:schemeClr>
                </a:solidFill>
                <a:latin typeface="メイリオ" panose="020B0604030504040204" pitchFamily="50" charset="-128"/>
                <a:ea typeface="メイリオ" panose="020B0604030504040204" pitchFamily="50" charset="-128"/>
              </a:rPr>
              <a:t>システム</a:t>
            </a:r>
          </a:p>
        </p:txBody>
      </p:sp>
      <p:cxnSp>
        <p:nvCxnSpPr>
          <p:cNvPr id="17" name="直線コネクタ 16">
            <a:extLst>
              <a:ext uri="{FF2B5EF4-FFF2-40B4-BE49-F238E27FC236}">
                <a16:creationId xmlns:a16="http://schemas.microsoft.com/office/drawing/2014/main" id="{39A0509D-AA0E-4E4E-8431-BC8FE17B0A5C}"/>
              </a:ext>
            </a:extLst>
          </p:cNvPr>
          <p:cNvCxnSpPr/>
          <p:nvPr/>
        </p:nvCxnSpPr>
        <p:spPr>
          <a:xfrm>
            <a:off x="20342" y="3061126"/>
            <a:ext cx="9776299" cy="0"/>
          </a:xfrm>
          <a:prstGeom prst="line">
            <a:avLst/>
          </a:prstGeom>
          <a:ln w="28575">
            <a:solidFill>
              <a:schemeClr val="bg1">
                <a:lumMod val="65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24" name="直線コネクタ 23">
            <a:extLst>
              <a:ext uri="{FF2B5EF4-FFF2-40B4-BE49-F238E27FC236}">
                <a16:creationId xmlns:a16="http://schemas.microsoft.com/office/drawing/2014/main" id="{1D688055-FA5A-4054-8ED3-C0B6ED72E970}"/>
              </a:ext>
            </a:extLst>
          </p:cNvPr>
          <p:cNvCxnSpPr/>
          <p:nvPr/>
        </p:nvCxnSpPr>
        <p:spPr>
          <a:xfrm>
            <a:off x="2166" y="5585097"/>
            <a:ext cx="9776299" cy="0"/>
          </a:xfrm>
          <a:prstGeom prst="line">
            <a:avLst/>
          </a:prstGeom>
          <a:ln w="28575">
            <a:solidFill>
              <a:schemeClr val="bg1">
                <a:lumMod val="65000"/>
              </a:schemeClr>
            </a:solidFill>
            <a:prstDash val="lgDash"/>
          </a:ln>
        </p:spPr>
        <p:style>
          <a:lnRef idx="1">
            <a:schemeClr val="accent1"/>
          </a:lnRef>
          <a:fillRef idx="0">
            <a:schemeClr val="accent1"/>
          </a:fillRef>
          <a:effectRef idx="0">
            <a:schemeClr val="accent1"/>
          </a:effectRef>
          <a:fontRef idx="minor">
            <a:schemeClr val="tx1"/>
          </a:fontRef>
        </p:style>
      </p:cxnSp>
      <p:graphicFrame>
        <p:nvGraphicFramePr>
          <p:cNvPr id="52" name="図表 51">
            <a:extLst>
              <a:ext uri="{FF2B5EF4-FFF2-40B4-BE49-F238E27FC236}">
                <a16:creationId xmlns:a16="http://schemas.microsoft.com/office/drawing/2014/main" id="{DD7A49D1-0343-471F-B6DD-09F378F9164F}"/>
              </a:ext>
            </a:extLst>
          </p:cNvPr>
          <p:cNvGraphicFramePr/>
          <p:nvPr>
            <p:extLst>
              <p:ext uri="{D42A27DB-BD31-4B8C-83A1-F6EECF244321}">
                <p14:modId xmlns:p14="http://schemas.microsoft.com/office/powerpoint/2010/main" val="3456905255"/>
              </p:ext>
            </p:extLst>
          </p:nvPr>
        </p:nvGraphicFramePr>
        <p:xfrm>
          <a:off x="701529" y="1346659"/>
          <a:ext cx="9082872" cy="48635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左中かっこ 9">
            <a:extLst>
              <a:ext uri="{FF2B5EF4-FFF2-40B4-BE49-F238E27FC236}">
                <a16:creationId xmlns:a16="http://schemas.microsoft.com/office/drawing/2014/main" id="{FDAD2496-0640-A1B5-8DAB-B3A930DF6ED9}"/>
              </a:ext>
            </a:extLst>
          </p:cNvPr>
          <p:cNvSpPr/>
          <p:nvPr/>
        </p:nvSpPr>
        <p:spPr>
          <a:xfrm rot="16200000">
            <a:off x="7799903" y="142535"/>
            <a:ext cx="275504" cy="3693492"/>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 name="吹き出し: 四角形 10">
            <a:extLst>
              <a:ext uri="{FF2B5EF4-FFF2-40B4-BE49-F238E27FC236}">
                <a16:creationId xmlns:a16="http://schemas.microsoft.com/office/drawing/2014/main" id="{86C62745-3246-6C42-22A3-75F423603C77}"/>
              </a:ext>
            </a:extLst>
          </p:cNvPr>
          <p:cNvSpPr/>
          <p:nvPr/>
        </p:nvSpPr>
        <p:spPr>
          <a:xfrm>
            <a:off x="6577556" y="2255890"/>
            <a:ext cx="2892509" cy="1179643"/>
          </a:xfrm>
          <a:prstGeom prst="wedgeRectCallout">
            <a:avLst>
              <a:gd name="adj1" fmla="val 825"/>
              <a:gd name="adj2" fmla="val -67784"/>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rPr>
              <a:t>後続の</a:t>
            </a:r>
            <a:r>
              <a:rPr kumimoji="1" lang="ja-JP" altLang="en-US" sz="1600" dirty="0">
                <a:solidFill>
                  <a:schemeClr val="tx1"/>
                </a:solidFill>
              </a:rPr>
              <a:t>手続がある場合は、</a:t>
            </a:r>
            <a:endParaRPr kumimoji="1" lang="en-US" altLang="ja-JP" sz="1600" dirty="0">
              <a:solidFill>
                <a:schemeClr val="tx1"/>
              </a:solidFill>
            </a:endParaRPr>
          </a:p>
          <a:p>
            <a:r>
              <a:rPr kumimoji="1" lang="ja-JP" altLang="en-US" sz="1600" dirty="0">
                <a:solidFill>
                  <a:schemeClr val="tx1"/>
                </a:solidFill>
              </a:rPr>
              <a:t>次に代表的な窓口の業務フローを記載</a:t>
            </a:r>
            <a:endParaRPr kumimoji="1" lang="en-US" altLang="ja-JP" sz="1600" dirty="0">
              <a:solidFill>
                <a:schemeClr val="tx1"/>
              </a:solidFill>
            </a:endParaRPr>
          </a:p>
        </p:txBody>
      </p:sp>
      <p:sp>
        <p:nvSpPr>
          <p:cNvPr id="21" name="吹き出し: 四角形 20">
            <a:extLst>
              <a:ext uri="{FF2B5EF4-FFF2-40B4-BE49-F238E27FC236}">
                <a16:creationId xmlns:a16="http://schemas.microsoft.com/office/drawing/2014/main" id="{6EB1BDFD-A499-168E-224C-D008BADC8A1B}"/>
              </a:ext>
            </a:extLst>
          </p:cNvPr>
          <p:cNvSpPr/>
          <p:nvPr/>
        </p:nvSpPr>
        <p:spPr>
          <a:xfrm>
            <a:off x="6090909" y="384324"/>
            <a:ext cx="2720196" cy="486360"/>
          </a:xfrm>
          <a:prstGeom prst="wedgeRectCallout">
            <a:avLst>
              <a:gd name="adj1" fmla="val -59650"/>
              <a:gd name="adj2" fmla="val 83468"/>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rPr>
              <a:t>関連する手続を複数記載</a:t>
            </a:r>
            <a:endParaRPr kumimoji="1" lang="en-US" altLang="ja-JP" sz="1600" dirty="0">
              <a:solidFill>
                <a:schemeClr val="tx1"/>
              </a:solidFill>
            </a:endParaRPr>
          </a:p>
        </p:txBody>
      </p:sp>
      <p:sp>
        <p:nvSpPr>
          <p:cNvPr id="23" name="スライド番号プレースホルダー 22">
            <a:extLst>
              <a:ext uri="{FF2B5EF4-FFF2-40B4-BE49-F238E27FC236}">
                <a16:creationId xmlns:a16="http://schemas.microsoft.com/office/drawing/2014/main" id="{A297ADE3-865E-C267-CB10-C93845A41FB4}"/>
              </a:ext>
            </a:extLst>
          </p:cNvPr>
          <p:cNvSpPr>
            <a:spLocks noGrp="1"/>
          </p:cNvSpPr>
          <p:nvPr>
            <p:ph type="sldNum" sz="quarter" idx="12"/>
          </p:nvPr>
        </p:nvSpPr>
        <p:spPr/>
        <p:txBody>
          <a:bodyPr/>
          <a:lstStyle/>
          <a:p>
            <a:fld id="{8E977F55-20BD-4BF1-B22D-08A065E327C7}" type="slidenum">
              <a:rPr kumimoji="1" lang="ja-JP" altLang="en-US" smtClean="0"/>
              <a:pPr/>
              <a:t>4</a:t>
            </a:fld>
            <a:endParaRPr kumimoji="1" lang="ja-JP" altLang="en-US"/>
          </a:p>
        </p:txBody>
      </p:sp>
      <p:sp>
        <p:nvSpPr>
          <p:cNvPr id="16" name="吹き出し: 四角形 15">
            <a:extLst>
              <a:ext uri="{FF2B5EF4-FFF2-40B4-BE49-F238E27FC236}">
                <a16:creationId xmlns:a16="http://schemas.microsoft.com/office/drawing/2014/main" id="{69AEAC0B-C440-63EC-9716-32FEFB303A9C}"/>
              </a:ext>
            </a:extLst>
          </p:cNvPr>
          <p:cNvSpPr/>
          <p:nvPr/>
        </p:nvSpPr>
        <p:spPr>
          <a:xfrm>
            <a:off x="896470" y="2021768"/>
            <a:ext cx="2654597" cy="902555"/>
          </a:xfrm>
          <a:prstGeom prst="wedgeRectCallout">
            <a:avLst>
              <a:gd name="adj1" fmla="val -64984"/>
              <a:gd name="adj2" fmla="val 34246"/>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rPr>
              <a:t>「番号札を受領」、「申請書の記入」など</a:t>
            </a:r>
            <a:endParaRPr lang="en-US" altLang="ja-JP" sz="1600" dirty="0">
              <a:solidFill>
                <a:schemeClr val="tx1"/>
              </a:solidFill>
            </a:endParaRPr>
          </a:p>
          <a:p>
            <a:r>
              <a:rPr lang="ja-JP" altLang="en-US" sz="1600" dirty="0">
                <a:solidFill>
                  <a:schemeClr val="tx1"/>
                </a:solidFill>
              </a:rPr>
              <a:t>住民側のフローを記載</a:t>
            </a:r>
            <a:endParaRPr kumimoji="1" lang="en-US" altLang="ja-JP" sz="1600" dirty="0">
              <a:solidFill>
                <a:schemeClr val="tx1"/>
              </a:solidFill>
            </a:endParaRPr>
          </a:p>
        </p:txBody>
      </p:sp>
      <p:sp>
        <p:nvSpPr>
          <p:cNvPr id="18" name="吹き出し: 四角形 17">
            <a:extLst>
              <a:ext uri="{FF2B5EF4-FFF2-40B4-BE49-F238E27FC236}">
                <a16:creationId xmlns:a16="http://schemas.microsoft.com/office/drawing/2014/main" id="{D994F5F1-F17D-3268-806A-A7EC79B4568B}"/>
              </a:ext>
            </a:extLst>
          </p:cNvPr>
          <p:cNvSpPr/>
          <p:nvPr/>
        </p:nvSpPr>
        <p:spPr>
          <a:xfrm>
            <a:off x="896470" y="3036082"/>
            <a:ext cx="2654597" cy="1128756"/>
          </a:xfrm>
          <a:prstGeom prst="wedgeRectCallout">
            <a:avLst>
              <a:gd name="adj1" fmla="val -66822"/>
              <a:gd name="adj2" fmla="val 34246"/>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rPr>
              <a:t>「本人確認」、「申請内容の聞き取り」など</a:t>
            </a:r>
            <a:endParaRPr lang="en-US" altLang="ja-JP" sz="1600" dirty="0">
              <a:solidFill>
                <a:schemeClr val="tx1"/>
              </a:solidFill>
            </a:endParaRPr>
          </a:p>
          <a:p>
            <a:r>
              <a:rPr lang="ja-JP" altLang="en-US" sz="1600" dirty="0">
                <a:solidFill>
                  <a:schemeClr val="tx1"/>
                </a:solidFill>
              </a:rPr>
              <a:t>住民対応を行う窓口職員のフローを記載</a:t>
            </a:r>
            <a:endParaRPr kumimoji="1" lang="en-US" altLang="ja-JP" sz="1600" dirty="0">
              <a:solidFill>
                <a:schemeClr val="tx1"/>
              </a:solidFill>
            </a:endParaRPr>
          </a:p>
        </p:txBody>
      </p:sp>
      <p:sp>
        <p:nvSpPr>
          <p:cNvPr id="19" name="吹き出し: 四角形 18">
            <a:extLst>
              <a:ext uri="{FF2B5EF4-FFF2-40B4-BE49-F238E27FC236}">
                <a16:creationId xmlns:a16="http://schemas.microsoft.com/office/drawing/2014/main" id="{FB9666F5-DD35-D0BD-DA57-09A4BCB3597D}"/>
              </a:ext>
            </a:extLst>
          </p:cNvPr>
          <p:cNvSpPr/>
          <p:nvPr/>
        </p:nvSpPr>
        <p:spPr>
          <a:xfrm>
            <a:off x="896470" y="4289857"/>
            <a:ext cx="2654597" cy="1130400"/>
          </a:xfrm>
          <a:prstGeom prst="wedgeRectCallout">
            <a:avLst>
              <a:gd name="adj1" fmla="val -66822"/>
              <a:gd name="adj2" fmla="val 34246"/>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rPr>
              <a:t>「審査」や「申請内容のシステム入力」など</a:t>
            </a:r>
            <a:endParaRPr kumimoji="1" lang="en-US" altLang="ja-JP" sz="1600" dirty="0">
              <a:solidFill>
                <a:schemeClr val="tx1"/>
              </a:solidFill>
            </a:endParaRPr>
          </a:p>
          <a:p>
            <a:r>
              <a:rPr kumimoji="1" lang="ja-JP" altLang="en-US" sz="1600" dirty="0">
                <a:solidFill>
                  <a:schemeClr val="tx1"/>
                </a:solidFill>
              </a:rPr>
              <a:t>バックヤードの職員のフローを記載</a:t>
            </a:r>
            <a:endParaRPr kumimoji="1" lang="en-US" altLang="ja-JP" sz="1600" dirty="0">
              <a:solidFill>
                <a:schemeClr val="tx1"/>
              </a:solidFill>
            </a:endParaRPr>
          </a:p>
        </p:txBody>
      </p:sp>
      <p:sp>
        <p:nvSpPr>
          <p:cNvPr id="20" name="吹き出し: 四角形 19">
            <a:extLst>
              <a:ext uri="{FF2B5EF4-FFF2-40B4-BE49-F238E27FC236}">
                <a16:creationId xmlns:a16="http://schemas.microsoft.com/office/drawing/2014/main" id="{3E6672CE-FFBE-4C32-07A4-575F10010D6E}"/>
              </a:ext>
            </a:extLst>
          </p:cNvPr>
          <p:cNvSpPr/>
          <p:nvPr/>
        </p:nvSpPr>
        <p:spPr>
          <a:xfrm>
            <a:off x="896470" y="5579997"/>
            <a:ext cx="2654597" cy="1235470"/>
          </a:xfrm>
          <a:prstGeom prst="wedgeRectCallout">
            <a:avLst>
              <a:gd name="adj1" fmla="val -66822"/>
              <a:gd name="adj2" fmla="val 34246"/>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rPr>
              <a:t>「申請管理システム」、「住民基本台帳システム」など、データ入力先</a:t>
            </a:r>
            <a:r>
              <a:rPr lang="ja-JP" altLang="en-US" sz="1600" dirty="0">
                <a:solidFill>
                  <a:schemeClr val="tx1"/>
                </a:solidFill>
              </a:rPr>
              <a:t>やデータ</a:t>
            </a:r>
            <a:r>
              <a:rPr kumimoji="1" lang="ja-JP" altLang="en-US" sz="1600" dirty="0">
                <a:solidFill>
                  <a:schemeClr val="tx1"/>
                </a:solidFill>
              </a:rPr>
              <a:t>連携先となるシステムを記載</a:t>
            </a:r>
            <a:endParaRPr kumimoji="1" lang="en-US" altLang="ja-JP" sz="1600" dirty="0">
              <a:solidFill>
                <a:schemeClr val="tx1"/>
              </a:solidFill>
            </a:endParaRPr>
          </a:p>
        </p:txBody>
      </p:sp>
    </p:spTree>
    <p:extLst>
      <p:ext uri="{BB962C8B-B14F-4D97-AF65-F5344CB8AC3E}">
        <p14:creationId xmlns:p14="http://schemas.microsoft.com/office/powerpoint/2010/main" val="183591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6692BE07-E26F-4B8C-A5D6-64EDF08507EA}"/>
              </a:ext>
            </a:extLst>
          </p:cNvPr>
          <p:cNvGraphicFramePr>
            <a:graphicFrameLocks noGrp="1"/>
          </p:cNvGraphicFramePr>
          <p:nvPr>
            <p:extLst>
              <p:ext uri="{D42A27DB-BD31-4B8C-83A1-F6EECF244321}">
                <p14:modId xmlns:p14="http://schemas.microsoft.com/office/powerpoint/2010/main" val="1813238056"/>
              </p:ext>
            </p:extLst>
          </p:nvPr>
        </p:nvGraphicFramePr>
        <p:xfrm>
          <a:off x="238859" y="513181"/>
          <a:ext cx="4148898" cy="312000"/>
        </p:xfrm>
        <a:graphic>
          <a:graphicData uri="http://schemas.openxmlformats.org/drawingml/2006/table">
            <a:tbl>
              <a:tblPr firstRow="1" bandRow="1">
                <a:tableStyleId>{5C22544A-7EE6-4342-B048-85BDC9FD1C3A}</a:tableStyleId>
              </a:tblPr>
              <a:tblGrid>
                <a:gridCol w="894611">
                  <a:extLst>
                    <a:ext uri="{9D8B030D-6E8A-4147-A177-3AD203B41FA5}">
                      <a16:colId xmlns:a16="http://schemas.microsoft.com/office/drawing/2014/main" val="821204864"/>
                    </a:ext>
                  </a:extLst>
                </a:gridCol>
                <a:gridCol w="3254287">
                  <a:extLst>
                    <a:ext uri="{9D8B030D-6E8A-4147-A177-3AD203B41FA5}">
                      <a16:colId xmlns:a16="http://schemas.microsoft.com/office/drawing/2014/main" val="671131936"/>
                    </a:ext>
                  </a:extLst>
                </a:gridCol>
              </a:tblGrid>
              <a:tr h="312000">
                <a:tc>
                  <a:txBody>
                    <a:bodyPr/>
                    <a:lstStyle/>
                    <a:p>
                      <a:pPr algn="ctr"/>
                      <a:r>
                        <a:rPr kumimoji="1" lang="ja-JP" altLang="en-US" sz="1400" b="0" dirty="0">
                          <a:solidFill>
                            <a:sysClr val="windowText" lastClr="000000"/>
                          </a:solidFill>
                          <a:latin typeface="メイリオ" panose="020B0604030504040204" pitchFamily="50" charset="-128"/>
                          <a:ea typeface="メイリオ" panose="020B0604030504040204" pitchFamily="50" charset="-128"/>
                        </a:rPr>
                        <a:t>場所</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b="0" dirty="0">
                        <a:solidFill>
                          <a:sysClr val="windowText" lastClr="000000"/>
                        </a:solidFill>
                        <a:latin typeface="メイリオ" panose="020B0604030504040204" pitchFamily="50" charset="-128"/>
                        <a:ea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00007801"/>
                  </a:ext>
                </a:extLst>
              </a:tr>
            </a:tbl>
          </a:graphicData>
        </a:graphic>
      </p:graphicFrame>
      <p:sp>
        <p:nvSpPr>
          <p:cNvPr id="3" name="タイトル 2">
            <a:extLst>
              <a:ext uri="{FF2B5EF4-FFF2-40B4-BE49-F238E27FC236}">
                <a16:creationId xmlns:a16="http://schemas.microsoft.com/office/drawing/2014/main" id="{D1E391A0-E9A5-4BCE-B1B0-182D8AC55F5D}"/>
              </a:ext>
            </a:extLst>
          </p:cNvPr>
          <p:cNvSpPr>
            <a:spLocks noGrp="1"/>
          </p:cNvSpPr>
          <p:nvPr>
            <p:ph type="title"/>
          </p:nvPr>
        </p:nvSpPr>
        <p:spPr/>
        <p:txBody>
          <a:bodyPr/>
          <a:lstStyle/>
          <a:p>
            <a:r>
              <a:rPr lang="ja-JP" altLang="en-US" dirty="0"/>
              <a:t>業務</a:t>
            </a:r>
            <a:r>
              <a:rPr kumimoji="1" lang="ja-JP" altLang="en-US" dirty="0"/>
              <a:t>フロー（</a:t>
            </a:r>
            <a:r>
              <a:rPr lang="ja-JP" altLang="en-US" dirty="0"/>
              <a:t>改革後）</a:t>
            </a:r>
            <a:endParaRPr kumimoji="1" lang="ja-JP" altLang="en-US" dirty="0"/>
          </a:p>
        </p:txBody>
      </p:sp>
      <p:graphicFrame>
        <p:nvGraphicFramePr>
          <p:cNvPr id="12" name="表 11">
            <a:extLst>
              <a:ext uri="{FF2B5EF4-FFF2-40B4-BE49-F238E27FC236}">
                <a16:creationId xmlns:a16="http://schemas.microsoft.com/office/drawing/2014/main" id="{2E43A809-0C2E-4586-B9B5-2D9CEFB5920A}"/>
              </a:ext>
            </a:extLst>
          </p:cNvPr>
          <p:cNvGraphicFramePr>
            <a:graphicFrameLocks noGrp="1"/>
          </p:cNvGraphicFramePr>
          <p:nvPr>
            <p:extLst>
              <p:ext uri="{D42A27DB-BD31-4B8C-83A1-F6EECF244321}">
                <p14:modId xmlns:p14="http://schemas.microsoft.com/office/powerpoint/2010/main" val="1890485905"/>
              </p:ext>
            </p:extLst>
          </p:nvPr>
        </p:nvGraphicFramePr>
        <p:xfrm>
          <a:off x="4389830" y="513181"/>
          <a:ext cx="5386469" cy="624000"/>
        </p:xfrm>
        <a:graphic>
          <a:graphicData uri="http://schemas.openxmlformats.org/drawingml/2006/table">
            <a:tbl>
              <a:tblPr firstRow="1" bandRow="1">
                <a:tableStyleId>{5C22544A-7EE6-4342-B048-85BDC9FD1C3A}</a:tableStyleId>
              </a:tblPr>
              <a:tblGrid>
                <a:gridCol w="1161464">
                  <a:extLst>
                    <a:ext uri="{9D8B030D-6E8A-4147-A177-3AD203B41FA5}">
                      <a16:colId xmlns:a16="http://schemas.microsoft.com/office/drawing/2014/main" val="529892351"/>
                    </a:ext>
                  </a:extLst>
                </a:gridCol>
                <a:gridCol w="4225005">
                  <a:extLst>
                    <a:ext uri="{9D8B030D-6E8A-4147-A177-3AD203B41FA5}">
                      <a16:colId xmlns:a16="http://schemas.microsoft.com/office/drawing/2014/main" val="1684626535"/>
                    </a:ext>
                  </a:extLst>
                </a:gridCol>
              </a:tblGrid>
              <a:tr h="312000">
                <a:tc>
                  <a:txBody>
                    <a:bodyPr/>
                    <a:lstStyle/>
                    <a:p>
                      <a:pPr algn="ctr"/>
                      <a:r>
                        <a:rPr kumimoji="1" lang="ja-JP" altLang="en-US" sz="1400" b="0" dirty="0">
                          <a:solidFill>
                            <a:sysClr val="windowText" lastClr="000000"/>
                          </a:solidFill>
                          <a:latin typeface="メイリオ" panose="020B0604030504040204" pitchFamily="50" charset="-128"/>
                          <a:ea typeface="メイリオ" panose="020B0604030504040204" pitchFamily="50" charset="-128"/>
                        </a:rPr>
                        <a:t>取組</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b="0" dirty="0">
                        <a:solidFill>
                          <a:sysClr val="windowText" lastClr="000000"/>
                        </a:solidFill>
                        <a:latin typeface="メイリオ" panose="020B0604030504040204" pitchFamily="50" charset="-128"/>
                        <a:ea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5298914"/>
                  </a:ext>
                </a:extLst>
              </a:tr>
              <a:tr h="312000">
                <a:tc>
                  <a:txBody>
                    <a:bodyPr/>
                    <a:lstStyle/>
                    <a:p>
                      <a:pPr algn="ctr"/>
                      <a:r>
                        <a:rPr kumimoji="1" lang="ja-JP" altLang="en-US" sz="1400" b="0" dirty="0">
                          <a:solidFill>
                            <a:sysClr val="windowText" lastClr="000000"/>
                          </a:solidFill>
                          <a:latin typeface="メイリオ" panose="020B0604030504040204" pitchFamily="50" charset="-128"/>
                          <a:ea typeface="メイリオ" panose="020B0604030504040204" pitchFamily="50" charset="-128"/>
                        </a:rPr>
                        <a:t>手続</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en-US" altLang="ja-JP" sz="1400" b="0" dirty="0">
                        <a:solidFill>
                          <a:schemeClr val="tx1"/>
                        </a:solidFill>
                        <a:latin typeface="メイリオ" panose="020B0604030504040204" pitchFamily="50" charset="-128"/>
                        <a:ea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1633271"/>
                  </a:ext>
                </a:extLst>
              </a:tr>
            </a:tbl>
          </a:graphicData>
        </a:graphic>
      </p:graphicFrame>
      <p:sp>
        <p:nvSpPr>
          <p:cNvPr id="5" name="テキスト ボックス 4">
            <a:extLst>
              <a:ext uri="{FF2B5EF4-FFF2-40B4-BE49-F238E27FC236}">
                <a16:creationId xmlns:a16="http://schemas.microsoft.com/office/drawing/2014/main" id="{7CA20B6E-2A1F-4468-BA79-2BCFE534EAB5}"/>
              </a:ext>
            </a:extLst>
          </p:cNvPr>
          <p:cNvSpPr txBox="1"/>
          <p:nvPr/>
        </p:nvSpPr>
        <p:spPr>
          <a:xfrm>
            <a:off x="238859" y="945825"/>
            <a:ext cx="4148898" cy="338554"/>
          </a:xfrm>
          <a:prstGeom prst="rect">
            <a:avLst/>
          </a:prstGeom>
          <a:noFill/>
        </p:spPr>
        <p:txBody>
          <a:bodyPr wrap="square" rtlCol="0">
            <a:spAutoFit/>
          </a:bodyPr>
          <a:lstStyle/>
          <a:p>
            <a:r>
              <a:rPr kumimoji="1" lang="ja-JP" altLang="en-US" sz="1600" baseline="0" dirty="0">
                <a:latin typeface="Meiryo UI" panose="020B0604030504040204" pitchFamily="50" charset="-128"/>
                <a:ea typeface="Meiryo UI" panose="020B0604030504040204" pitchFamily="50" charset="-128"/>
              </a:rPr>
              <a:t>■改革後</a:t>
            </a:r>
            <a:r>
              <a:rPr lang="ja-JP" altLang="en-US" sz="1600" dirty="0">
                <a:latin typeface="Meiryo UI" panose="020B0604030504040204" pitchFamily="50" charset="-128"/>
                <a:ea typeface="Meiryo UI" panose="020B0604030504040204" pitchFamily="50" charset="-128"/>
              </a:rPr>
              <a:t>（関連手続あり）</a:t>
            </a:r>
            <a:endParaRPr kumimoji="1" lang="ja-JP" altLang="en-US" sz="1600" baseline="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87278B-F476-4C48-B47D-339ABC43DE5A}"/>
              </a:ext>
            </a:extLst>
          </p:cNvPr>
          <p:cNvSpPr txBox="1"/>
          <p:nvPr/>
        </p:nvSpPr>
        <p:spPr>
          <a:xfrm>
            <a:off x="188099" y="1850816"/>
            <a:ext cx="400110" cy="1134107"/>
          </a:xfrm>
          <a:prstGeom prst="rect">
            <a:avLst/>
          </a:prstGeom>
          <a:noFill/>
          <a:ln w="28575">
            <a:solidFill>
              <a:schemeClr val="accent2">
                <a:lumMod val="60000"/>
                <a:lumOff val="40000"/>
              </a:schemeClr>
            </a:solidFill>
          </a:ln>
        </p:spPr>
        <p:txBody>
          <a:bodyPr vert="eaVert" wrap="square" rtlCol="0">
            <a:spAutoFit/>
          </a:bodyPr>
          <a:lstStyle/>
          <a:p>
            <a:pPr algn="ctr"/>
            <a:r>
              <a:rPr kumimoji="1" lang="ja-JP" altLang="en-US" sz="1400" baseline="0" dirty="0">
                <a:solidFill>
                  <a:schemeClr val="accent2">
                    <a:lumMod val="75000"/>
                  </a:schemeClr>
                </a:solidFill>
                <a:latin typeface="メイリオ" panose="020B0604030504040204" pitchFamily="50" charset="-128"/>
                <a:ea typeface="メイリオ" panose="020B0604030504040204" pitchFamily="50" charset="-128"/>
              </a:rPr>
              <a:t>住民</a:t>
            </a:r>
          </a:p>
        </p:txBody>
      </p:sp>
      <p:sp>
        <p:nvSpPr>
          <p:cNvPr id="13" name="テキスト ボックス 12">
            <a:extLst>
              <a:ext uri="{FF2B5EF4-FFF2-40B4-BE49-F238E27FC236}">
                <a16:creationId xmlns:a16="http://schemas.microsoft.com/office/drawing/2014/main" id="{0BFE333B-795C-4388-AA97-A90C82C946B8}"/>
              </a:ext>
            </a:extLst>
          </p:cNvPr>
          <p:cNvSpPr txBox="1"/>
          <p:nvPr/>
        </p:nvSpPr>
        <p:spPr>
          <a:xfrm>
            <a:off x="188099" y="3142486"/>
            <a:ext cx="400110" cy="1134107"/>
          </a:xfrm>
          <a:prstGeom prst="rect">
            <a:avLst/>
          </a:prstGeom>
          <a:noFill/>
          <a:ln w="28575">
            <a:solidFill>
              <a:schemeClr val="accent2">
                <a:lumMod val="60000"/>
                <a:lumOff val="40000"/>
              </a:schemeClr>
            </a:solidFill>
          </a:ln>
        </p:spPr>
        <p:txBody>
          <a:bodyPr vert="eaVert" wrap="square" rtlCol="0">
            <a:spAutoFit/>
          </a:bodyPr>
          <a:lstStyle/>
          <a:p>
            <a:pPr algn="ctr"/>
            <a:r>
              <a:rPr kumimoji="1" lang="ja-JP" altLang="en-US" sz="1400" baseline="0" dirty="0">
                <a:solidFill>
                  <a:schemeClr val="accent2">
                    <a:lumMod val="75000"/>
                  </a:schemeClr>
                </a:solidFill>
                <a:latin typeface="メイリオ" panose="020B0604030504040204" pitchFamily="50" charset="-128"/>
                <a:ea typeface="メイリオ" panose="020B0604030504040204" pitchFamily="50" charset="-128"/>
              </a:rPr>
              <a:t>窓口職員</a:t>
            </a:r>
          </a:p>
        </p:txBody>
      </p:sp>
      <p:sp>
        <p:nvSpPr>
          <p:cNvPr id="14" name="テキスト ボックス 13">
            <a:extLst>
              <a:ext uri="{FF2B5EF4-FFF2-40B4-BE49-F238E27FC236}">
                <a16:creationId xmlns:a16="http://schemas.microsoft.com/office/drawing/2014/main" id="{B5451916-231B-47C5-9F59-CD7847DB6E19}"/>
              </a:ext>
            </a:extLst>
          </p:cNvPr>
          <p:cNvSpPr txBox="1"/>
          <p:nvPr/>
        </p:nvSpPr>
        <p:spPr>
          <a:xfrm>
            <a:off x="188099" y="4371779"/>
            <a:ext cx="400110" cy="1134107"/>
          </a:xfrm>
          <a:prstGeom prst="rect">
            <a:avLst/>
          </a:prstGeom>
          <a:noFill/>
          <a:ln w="28575">
            <a:solidFill>
              <a:schemeClr val="accent2">
                <a:lumMod val="60000"/>
                <a:lumOff val="40000"/>
              </a:schemeClr>
            </a:solidFill>
          </a:ln>
        </p:spPr>
        <p:txBody>
          <a:bodyPr vert="eaVert" wrap="square" rtlCol="0">
            <a:spAutoFit/>
          </a:bodyPr>
          <a:lstStyle/>
          <a:p>
            <a:pPr algn="ctr"/>
            <a:r>
              <a:rPr kumimoji="1" lang="ja-JP" altLang="en-US" sz="1400" baseline="0" dirty="0">
                <a:solidFill>
                  <a:schemeClr val="accent2">
                    <a:lumMod val="75000"/>
                  </a:schemeClr>
                </a:solidFill>
                <a:latin typeface="メイリオ" panose="020B0604030504040204" pitchFamily="50" charset="-128"/>
                <a:ea typeface="メイリオ" panose="020B0604030504040204" pitchFamily="50" charset="-128"/>
              </a:rPr>
              <a:t>後方職員</a:t>
            </a:r>
          </a:p>
        </p:txBody>
      </p:sp>
      <p:sp>
        <p:nvSpPr>
          <p:cNvPr id="15" name="テキスト ボックス 14">
            <a:extLst>
              <a:ext uri="{FF2B5EF4-FFF2-40B4-BE49-F238E27FC236}">
                <a16:creationId xmlns:a16="http://schemas.microsoft.com/office/drawing/2014/main" id="{C8A2B8DF-E0D1-48E6-94F5-1084829F42C3}"/>
              </a:ext>
            </a:extLst>
          </p:cNvPr>
          <p:cNvSpPr txBox="1"/>
          <p:nvPr/>
        </p:nvSpPr>
        <p:spPr>
          <a:xfrm>
            <a:off x="188099" y="5642123"/>
            <a:ext cx="400110" cy="1134107"/>
          </a:xfrm>
          <a:prstGeom prst="rect">
            <a:avLst/>
          </a:prstGeom>
          <a:noFill/>
          <a:ln w="28575">
            <a:solidFill>
              <a:schemeClr val="accent2">
                <a:lumMod val="60000"/>
                <a:lumOff val="40000"/>
              </a:schemeClr>
            </a:solidFill>
          </a:ln>
        </p:spPr>
        <p:txBody>
          <a:bodyPr vert="eaVert" wrap="square" rtlCol="0">
            <a:spAutoFit/>
          </a:bodyPr>
          <a:lstStyle/>
          <a:p>
            <a:pPr algn="ctr"/>
            <a:r>
              <a:rPr kumimoji="1" lang="ja-JP" altLang="en-US" sz="1400" baseline="0" dirty="0">
                <a:solidFill>
                  <a:schemeClr val="accent2">
                    <a:lumMod val="75000"/>
                  </a:schemeClr>
                </a:solidFill>
                <a:latin typeface="メイリオ" panose="020B0604030504040204" pitchFamily="50" charset="-128"/>
                <a:ea typeface="メイリオ" panose="020B0604030504040204" pitchFamily="50" charset="-128"/>
              </a:rPr>
              <a:t>システム</a:t>
            </a:r>
          </a:p>
        </p:txBody>
      </p:sp>
      <p:cxnSp>
        <p:nvCxnSpPr>
          <p:cNvPr id="17" name="直線コネクタ 16">
            <a:extLst>
              <a:ext uri="{FF2B5EF4-FFF2-40B4-BE49-F238E27FC236}">
                <a16:creationId xmlns:a16="http://schemas.microsoft.com/office/drawing/2014/main" id="{39A0509D-AA0E-4E4E-8431-BC8FE17B0A5C}"/>
              </a:ext>
            </a:extLst>
          </p:cNvPr>
          <p:cNvCxnSpPr/>
          <p:nvPr/>
        </p:nvCxnSpPr>
        <p:spPr>
          <a:xfrm>
            <a:off x="20342" y="3061126"/>
            <a:ext cx="9776299" cy="0"/>
          </a:xfrm>
          <a:prstGeom prst="line">
            <a:avLst/>
          </a:prstGeom>
          <a:ln w="28575">
            <a:solidFill>
              <a:schemeClr val="bg1">
                <a:lumMod val="65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24" name="直線コネクタ 23">
            <a:extLst>
              <a:ext uri="{FF2B5EF4-FFF2-40B4-BE49-F238E27FC236}">
                <a16:creationId xmlns:a16="http://schemas.microsoft.com/office/drawing/2014/main" id="{1D688055-FA5A-4054-8ED3-C0B6ED72E970}"/>
              </a:ext>
            </a:extLst>
          </p:cNvPr>
          <p:cNvCxnSpPr/>
          <p:nvPr/>
        </p:nvCxnSpPr>
        <p:spPr>
          <a:xfrm>
            <a:off x="2166" y="5585097"/>
            <a:ext cx="9776299" cy="0"/>
          </a:xfrm>
          <a:prstGeom prst="line">
            <a:avLst/>
          </a:prstGeom>
          <a:ln w="28575">
            <a:solidFill>
              <a:schemeClr val="bg1">
                <a:lumMod val="65000"/>
              </a:schemeClr>
            </a:solidFill>
            <a:prstDash val="lgDash"/>
          </a:ln>
        </p:spPr>
        <p:style>
          <a:lnRef idx="1">
            <a:schemeClr val="accent1"/>
          </a:lnRef>
          <a:fillRef idx="0">
            <a:schemeClr val="accent1"/>
          </a:fillRef>
          <a:effectRef idx="0">
            <a:schemeClr val="accent1"/>
          </a:effectRef>
          <a:fontRef idx="minor">
            <a:schemeClr val="tx1"/>
          </a:fontRef>
        </p:style>
      </p:cxnSp>
      <p:graphicFrame>
        <p:nvGraphicFramePr>
          <p:cNvPr id="52" name="図表 51">
            <a:extLst>
              <a:ext uri="{FF2B5EF4-FFF2-40B4-BE49-F238E27FC236}">
                <a16:creationId xmlns:a16="http://schemas.microsoft.com/office/drawing/2014/main" id="{DD7A49D1-0343-471F-B6DD-09F378F9164F}"/>
              </a:ext>
            </a:extLst>
          </p:cNvPr>
          <p:cNvGraphicFramePr/>
          <p:nvPr>
            <p:extLst>
              <p:ext uri="{D42A27DB-BD31-4B8C-83A1-F6EECF244321}">
                <p14:modId xmlns:p14="http://schemas.microsoft.com/office/powerpoint/2010/main" val="1831730554"/>
              </p:ext>
            </p:extLst>
          </p:nvPr>
        </p:nvGraphicFramePr>
        <p:xfrm>
          <a:off x="701529" y="1328903"/>
          <a:ext cx="9082872" cy="48635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スライド番号プレースホルダー 10">
            <a:extLst>
              <a:ext uri="{FF2B5EF4-FFF2-40B4-BE49-F238E27FC236}">
                <a16:creationId xmlns:a16="http://schemas.microsoft.com/office/drawing/2014/main" id="{6C071D6A-508E-ED8A-CE74-A7C9D5EEA13E}"/>
              </a:ext>
            </a:extLst>
          </p:cNvPr>
          <p:cNvSpPr>
            <a:spLocks noGrp="1"/>
          </p:cNvSpPr>
          <p:nvPr>
            <p:ph type="sldNum" sz="quarter" idx="12"/>
          </p:nvPr>
        </p:nvSpPr>
        <p:spPr/>
        <p:txBody>
          <a:bodyPr/>
          <a:lstStyle/>
          <a:p>
            <a:fld id="{8E977F55-20BD-4BF1-B22D-08A065E327C7}" type="slidenum">
              <a:rPr kumimoji="1" lang="ja-JP" altLang="en-US" smtClean="0"/>
              <a:pPr/>
              <a:t>5</a:t>
            </a:fld>
            <a:endParaRPr kumimoji="1" lang="ja-JP" altLang="en-US"/>
          </a:p>
        </p:txBody>
      </p:sp>
    </p:spTree>
    <p:extLst>
      <p:ext uri="{BB962C8B-B14F-4D97-AF65-F5344CB8AC3E}">
        <p14:creationId xmlns:p14="http://schemas.microsoft.com/office/powerpoint/2010/main" val="23491131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572F8DB5-856C-4F10-8C86-7B71B00966C8}"/>
              </a:ext>
            </a:extLst>
          </p:cNvPr>
          <p:cNvSpPr/>
          <p:nvPr/>
        </p:nvSpPr>
        <p:spPr>
          <a:xfrm>
            <a:off x="4600574" y="475658"/>
            <a:ext cx="5291007" cy="638657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graphicFrame>
        <p:nvGraphicFramePr>
          <p:cNvPr id="92" name="表 91">
            <a:extLst>
              <a:ext uri="{FF2B5EF4-FFF2-40B4-BE49-F238E27FC236}">
                <a16:creationId xmlns:a16="http://schemas.microsoft.com/office/drawing/2014/main" id="{8D669BEA-02DD-4F1B-B1CE-02332848939E}"/>
              </a:ext>
            </a:extLst>
          </p:cNvPr>
          <p:cNvGraphicFramePr>
            <a:graphicFrameLocks noGrp="1"/>
          </p:cNvGraphicFramePr>
          <p:nvPr/>
        </p:nvGraphicFramePr>
        <p:xfrm>
          <a:off x="4718647" y="850655"/>
          <a:ext cx="2467309" cy="5964813"/>
        </p:xfrm>
        <a:graphic>
          <a:graphicData uri="http://schemas.openxmlformats.org/drawingml/2006/table">
            <a:tbl>
              <a:tblPr firstRow="1" bandRow="1">
                <a:tableStyleId>{5C22544A-7EE6-4342-B048-85BDC9FD1C3A}</a:tableStyleId>
              </a:tblPr>
              <a:tblGrid>
                <a:gridCol w="2467309">
                  <a:extLst>
                    <a:ext uri="{9D8B030D-6E8A-4147-A177-3AD203B41FA5}">
                      <a16:colId xmlns:a16="http://schemas.microsoft.com/office/drawing/2014/main" val="3843039473"/>
                    </a:ext>
                  </a:extLst>
                </a:gridCol>
              </a:tblGrid>
              <a:tr h="524119">
                <a:tc>
                  <a:txBody>
                    <a:bodyPr/>
                    <a:lstStyle/>
                    <a:p>
                      <a:pPr algn="ctr"/>
                      <a:r>
                        <a:rPr kumimoji="1" lang="en-US" altLang="ja-JP" sz="1400" dirty="0">
                          <a:latin typeface="メイリオ" panose="020B0604030504040204" pitchFamily="50" charset="-128"/>
                          <a:ea typeface="メイリオ" panose="020B0604030504040204" pitchFamily="50" charset="-128"/>
                        </a:rPr>
                        <a:t>LGWAN</a:t>
                      </a:r>
                      <a:r>
                        <a:rPr kumimoji="1" lang="ja-JP" altLang="en-US" sz="1400" dirty="0">
                          <a:latin typeface="メイリオ" panose="020B0604030504040204" pitchFamily="50" charset="-128"/>
                          <a:ea typeface="メイリオ" panose="020B0604030504040204" pitchFamily="50" charset="-128"/>
                        </a:rPr>
                        <a:t>系</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1169536397"/>
                  </a:ext>
                </a:extLst>
              </a:tr>
              <a:tr h="5440694">
                <a:tc>
                  <a:txBody>
                    <a:bodyPr/>
                    <a:lstStyle/>
                    <a:p>
                      <a:endParaRPr kumimoji="1" lang="ja-JP" altLang="en-US" sz="1100" dirty="0">
                        <a:latin typeface="メイリオ" panose="020B0604030504040204" pitchFamily="50" charset="-128"/>
                        <a:ea typeface="メイリオ" panose="020B0604030504040204"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915520530"/>
                  </a:ext>
                </a:extLst>
              </a:tr>
            </a:tbl>
          </a:graphicData>
        </a:graphic>
      </p:graphicFrame>
      <p:sp>
        <p:nvSpPr>
          <p:cNvPr id="2" name="タイトル 1">
            <a:extLst>
              <a:ext uri="{FF2B5EF4-FFF2-40B4-BE49-F238E27FC236}">
                <a16:creationId xmlns:a16="http://schemas.microsoft.com/office/drawing/2014/main" id="{0D5A15B9-063C-4CC5-B8D8-3629411DDDDB}"/>
              </a:ext>
            </a:extLst>
          </p:cNvPr>
          <p:cNvSpPr>
            <a:spLocks noGrp="1"/>
          </p:cNvSpPr>
          <p:nvPr>
            <p:ph type="title"/>
          </p:nvPr>
        </p:nvSpPr>
        <p:spPr>
          <a:xfrm>
            <a:off x="435936" y="42532"/>
            <a:ext cx="9034130" cy="345558"/>
          </a:xfrm>
        </p:spPr>
        <p:txBody>
          <a:bodyPr/>
          <a:lstStyle/>
          <a:p>
            <a:r>
              <a:rPr kumimoji="1" lang="ja-JP" altLang="en-US" dirty="0"/>
              <a:t>データフロー</a:t>
            </a:r>
          </a:p>
        </p:txBody>
      </p:sp>
      <p:graphicFrame>
        <p:nvGraphicFramePr>
          <p:cNvPr id="90" name="表 89">
            <a:extLst>
              <a:ext uri="{FF2B5EF4-FFF2-40B4-BE49-F238E27FC236}">
                <a16:creationId xmlns:a16="http://schemas.microsoft.com/office/drawing/2014/main" id="{3D94CDEC-4DF6-4197-87EA-BB003DC0E0F5}"/>
              </a:ext>
            </a:extLst>
          </p:cNvPr>
          <p:cNvGraphicFramePr>
            <a:graphicFrameLocks noGrp="1"/>
          </p:cNvGraphicFramePr>
          <p:nvPr/>
        </p:nvGraphicFramePr>
        <p:xfrm>
          <a:off x="7411455" y="850655"/>
          <a:ext cx="2413586" cy="5964814"/>
        </p:xfrm>
        <a:graphic>
          <a:graphicData uri="http://schemas.openxmlformats.org/drawingml/2006/table">
            <a:tbl>
              <a:tblPr firstRow="1" bandRow="1">
                <a:tableStyleId>{5C22544A-7EE6-4342-B048-85BDC9FD1C3A}</a:tableStyleId>
              </a:tblPr>
              <a:tblGrid>
                <a:gridCol w="2413586">
                  <a:extLst>
                    <a:ext uri="{9D8B030D-6E8A-4147-A177-3AD203B41FA5}">
                      <a16:colId xmlns:a16="http://schemas.microsoft.com/office/drawing/2014/main" val="3843039473"/>
                    </a:ext>
                  </a:extLst>
                </a:gridCol>
              </a:tblGrid>
              <a:tr h="504814">
                <a:tc>
                  <a:txBody>
                    <a:bodyPr/>
                    <a:lstStyle/>
                    <a:p>
                      <a:pPr algn="ctr"/>
                      <a:r>
                        <a:rPr kumimoji="1" lang="ja-JP" altLang="en-US" sz="1400" dirty="0">
                          <a:latin typeface="メイリオ" panose="020B0604030504040204" pitchFamily="50" charset="-128"/>
                          <a:ea typeface="メイリオ" panose="020B0604030504040204" pitchFamily="50" charset="-128"/>
                        </a:rPr>
                        <a:t>マイナンバー系</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1169536397"/>
                  </a:ext>
                </a:extLst>
              </a:tr>
              <a:tr h="5460000">
                <a:tc>
                  <a:txBody>
                    <a:bodyPr/>
                    <a:lstStyle/>
                    <a:p>
                      <a:endParaRPr kumimoji="1" lang="ja-JP" altLang="en-US" sz="1100" dirty="0">
                        <a:latin typeface="メイリオ" panose="020B0604030504040204" pitchFamily="50" charset="-128"/>
                        <a:ea typeface="メイリオ" panose="020B0604030504040204"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915520530"/>
                  </a:ext>
                </a:extLst>
              </a:tr>
            </a:tbl>
          </a:graphicData>
        </a:graphic>
      </p:graphicFrame>
      <p:grpSp>
        <p:nvGrpSpPr>
          <p:cNvPr id="19" name="グループ化 18">
            <a:extLst>
              <a:ext uri="{FF2B5EF4-FFF2-40B4-BE49-F238E27FC236}">
                <a16:creationId xmlns:a16="http://schemas.microsoft.com/office/drawing/2014/main" id="{7A2BCDE5-1976-4B80-8B64-154EE408E5CB}"/>
              </a:ext>
            </a:extLst>
          </p:cNvPr>
          <p:cNvGrpSpPr/>
          <p:nvPr/>
        </p:nvGrpSpPr>
        <p:grpSpPr>
          <a:xfrm>
            <a:off x="3915880" y="1213967"/>
            <a:ext cx="979277" cy="3441560"/>
            <a:chOff x="3356782" y="1036166"/>
            <a:chExt cx="1129553" cy="5999064"/>
          </a:xfrm>
        </p:grpSpPr>
        <p:sp>
          <p:nvSpPr>
            <p:cNvPr id="99" name="フローチャート: 和接合 98">
              <a:extLst>
                <a:ext uri="{FF2B5EF4-FFF2-40B4-BE49-F238E27FC236}">
                  <a16:creationId xmlns:a16="http://schemas.microsoft.com/office/drawing/2014/main" id="{9719514A-C502-4D4E-80AC-052037205613}"/>
                </a:ext>
              </a:extLst>
            </p:cNvPr>
            <p:cNvSpPr/>
            <p:nvPr/>
          </p:nvSpPr>
          <p:spPr>
            <a:xfrm>
              <a:off x="3744255" y="1036166"/>
              <a:ext cx="349665" cy="5305608"/>
            </a:xfrm>
            <a:prstGeom prst="flowChartSummingJunction">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18" name="テキスト ボックス 17">
              <a:extLst>
                <a:ext uri="{FF2B5EF4-FFF2-40B4-BE49-F238E27FC236}">
                  <a16:creationId xmlns:a16="http://schemas.microsoft.com/office/drawing/2014/main" id="{CF293C13-0EA5-4E0E-A55C-E7A44099C589}"/>
                </a:ext>
              </a:extLst>
            </p:cNvPr>
            <p:cNvSpPr txBox="1"/>
            <p:nvPr/>
          </p:nvSpPr>
          <p:spPr>
            <a:xfrm>
              <a:off x="3356782" y="6498737"/>
              <a:ext cx="1129553" cy="536493"/>
            </a:xfrm>
            <a:prstGeom prst="rect">
              <a:avLst/>
            </a:prstGeom>
            <a:noFill/>
          </p:spPr>
          <p:txBody>
            <a:bodyPr wrap="square" rtlCol="0">
              <a:spAutoFit/>
            </a:bodyPr>
            <a:lstStyle/>
            <a:p>
              <a:pPr algn="ctr"/>
              <a:r>
                <a:rPr kumimoji="1" lang="en-US" altLang="ja-JP" sz="1400" baseline="0" dirty="0">
                  <a:latin typeface="Meiryo UI" panose="020B0604030504040204" pitchFamily="50" charset="-128"/>
                  <a:ea typeface="Meiryo UI" panose="020B0604030504040204" pitchFamily="50" charset="-128"/>
                </a:rPr>
                <a:t>LGWAN</a:t>
              </a:r>
            </a:p>
          </p:txBody>
        </p:sp>
      </p:grpSp>
      <p:graphicFrame>
        <p:nvGraphicFramePr>
          <p:cNvPr id="104" name="表 103">
            <a:extLst>
              <a:ext uri="{FF2B5EF4-FFF2-40B4-BE49-F238E27FC236}">
                <a16:creationId xmlns:a16="http://schemas.microsoft.com/office/drawing/2014/main" id="{13DDB414-68CE-4B33-BDC1-38E06737FD1C}"/>
              </a:ext>
            </a:extLst>
          </p:cNvPr>
          <p:cNvGraphicFramePr>
            <a:graphicFrameLocks noGrp="1"/>
          </p:cNvGraphicFramePr>
          <p:nvPr/>
        </p:nvGraphicFramePr>
        <p:xfrm>
          <a:off x="84712" y="789364"/>
          <a:ext cx="708261" cy="5903512"/>
        </p:xfrm>
        <a:graphic>
          <a:graphicData uri="http://schemas.openxmlformats.org/drawingml/2006/table">
            <a:tbl>
              <a:tblPr firstRow="1" bandRow="1">
                <a:tableStyleId>{5C22544A-7EE6-4342-B048-85BDC9FD1C3A}</a:tableStyleId>
              </a:tblPr>
              <a:tblGrid>
                <a:gridCol w="708261">
                  <a:extLst>
                    <a:ext uri="{9D8B030D-6E8A-4147-A177-3AD203B41FA5}">
                      <a16:colId xmlns:a16="http://schemas.microsoft.com/office/drawing/2014/main" val="3843039473"/>
                    </a:ext>
                  </a:extLst>
                </a:gridCol>
              </a:tblGrid>
              <a:tr h="5903512">
                <a:tc>
                  <a:txBody>
                    <a:bodyPr/>
                    <a:lstStyle/>
                    <a:p>
                      <a:endParaRPr kumimoji="1" lang="ja-JP" altLang="en-US" sz="1100" dirty="0">
                        <a:latin typeface="メイリオ" panose="020B0604030504040204" pitchFamily="50" charset="-128"/>
                        <a:ea typeface="メイリオ" panose="020B0604030504040204"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915520530"/>
                  </a:ext>
                </a:extLst>
              </a:tr>
            </a:tbl>
          </a:graphicData>
        </a:graphic>
      </p:graphicFrame>
      <p:grpSp>
        <p:nvGrpSpPr>
          <p:cNvPr id="105" name="グループ化 104">
            <a:extLst>
              <a:ext uri="{FF2B5EF4-FFF2-40B4-BE49-F238E27FC236}">
                <a16:creationId xmlns:a16="http://schemas.microsoft.com/office/drawing/2014/main" id="{B27E7055-65D0-40DC-A93E-E79E8A45D3C9}"/>
              </a:ext>
            </a:extLst>
          </p:cNvPr>
          <p:cNvGrpSpPr/>
          <p:nvPr/>
        </p:nvGrpSpPr>
        <p:grpSpPr>
          <a:xfrm>
            <a:off x="511593" y="1213966"/>
            <a:ext cx="1091994" cy="3472612"/>
            <a:chOff x="3293744" y="1036166"/>
            <a:chExt cx="1278613" cy="5865318"/>
          </a:xfrm>
        </p:grpSpPr>
        <p:sp>
          <p:nvSpPr>
            <p:cNvPr id="106" name="フローチャート: 和接合 105">
              <a:extLst>
                <a:ext uri="{FF2B5EF4-FFF2-40B4-BE49-F238E27FC236}">
                  <a16:creationId xmlns:a16="http://schemas.microsoft.com/office/drawing/2014/main" id="{F37C9898-831C-499F-A74B-E779CA5950B5}"/>
                </a:ext>
              </a:extLst>
            </p:cNvPr>
            <p:cNvSpPr/>
            <p:nvPr/>
          </p:nvSpPr>
          <p:spPr>
            <a:xfrm>
              <a:off x="3744255" y="1036166"/>
              <a:ext cx="349665" cy="5305608"/>
            </a:xfrm>
            <a:prstGeom prst="flowChartSummingJunction">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107" name="テキスト ボックス 106">
              <a:extLst>
                <a:ext uri="{FF2B5EF4-FFF2-40B4-BE49-F238E27FC236}">
                  <a16:creationId xmlns:a16="http://schemas.microsoft.com/office/drawing/2014/main" id="{94810A9A-6073-42A1-BDFA-2019CEFBB715}"/>
                </a:ext>
              </a:extLst>
            </p:cNvPr>
            <p:cNvSpPr txBox="1"/>
            <p:nvPr/>
          </p:nvSpPr>
          <p:spPr>
            <a:xfrm>
              <a:off x="3293744" y="6381642"/>
              <a:ext cx="1278613" cy="519842"/>
            </a:xfrm>
            <a:prstGeom prst="rect">
              <a:avLst/>
            </a:prstGeom>
            <a:noFill/>
          </p:spPr>
          <p:txBody>
            <a:bodyPr wrap="square" rtlCol="0">
              <a:spAutoFit/>
            </a:bodyPr>
            <a:lstStyle/>
            <a:p>
              <a:pPr algn="ctr"/>
              <a:r>
                <a:rPr kumimoji="1" lang="ja-JP" altLang="en-US" sz="1400" baseline="0" dirty="0">
                  <a:latin typeface="Meiryo UI" panose="020B0604030504040204" pitchFamily="50" charset="-128"/>
                  <a:ea typeface="Meiryo UI" panose="020B0604030504040204" pitchFamily="50" charset="-128"/>
                </a:rPr>
                <a:t>インターネット</a:t>
              </a:r>
              <a:endParaRPr kumimoji="1" lang="en-US" altLang="ja-JP" sz="1400" baseline="0" dirty="0">
                <a:latin typeface="Meiryo UI" panose="020B0604030504040204" pitchFamily="50" charset="-128"/>
                <a:ea typeface="Meiryo UI" panose="020B0604030504040204" pitchFamily="50" charset="-128"/>
              </a:endParaRPr>
            </a:p>
          </p:txBody>
        </p:sp>
      </p:grpSp>
      <p:sp>
        <p:nvSpPr>
          <p:cNvPr id="20" name="テキスト ボックス 19">
            <a:extLst>
              <a:ext uri="{FF2B5EF4-FFF2-40B4-BE49-F238E27FC236}">
                <a16:creationId xmlns:a16="http://schemas.microsoft.com/office/drawing/2014/main" id="{C6A922B2-2C93-4524-BA87-2775F92BA3A6}"/>
              </a:ext>
            </a:extLst>
          </p:cNvPr>
          <p:cNvSpPr txBox="1"/>
          <p:nvPr/>
        </p:nvSpPr>
        <p:spPr>
          <a:xfrm>
            <a:off x="-56426" y="906189"/>
            <a:ext cx="938152" cy="369332"/>
          </a:xfrm>
          <a:prstGeom prst="rect">
            <a:avLst/>
          </a:prstGeom>
          <a:noFill/>
        </p:spPr>
        <p:txBody>
          <a:bodyPr wrap="square" rtlCol="0">
            <a:spAutoFit/>
          </a:bodyPr>
          <a:lstStyle/>
          <a:p>
            <a:pPr algn="ctr"/>
            <a:r>
              <a:rPr kumimoji="1" lang="ja-JP" altLang="en-US" b="1" baseline="0" dirty="0">
                <a:latin typeface="メイリオ" panose="020B0604030504040204" pitchFamily="50" charset="-128"/>
                <a:ea typeface="メイリオ" panose="020B0604030504040204" pitchFamily="50" charset="-128"/>
              </a:rPr>
              <a:t>住民</a:t>
            </a:r>
          </a:p>
        </p:txBody>
      </p:sp>
      <p:pic>
        <p:nvPicPr>
          <p:cNvPr id="144" name="図 143">
            <a:extLst>
              <a:ext uri="{FF2B5EF4-FFF2-40B4-BE49-F238E27FC236}">
                <a16:creationId xmlns:a16="http://schemas.microsoft.com/office/drawing/2014/main" id="{863AD88F-C5CB-4A05-A8A3-04B09B0AF35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4813" y="1589633"/>
            <a:ext cx="436503" cy="436503"/>
          </a:xfrm>
          <a:prstGeom prst="rect">
            <a:avLst/>
          </a:prstGeom>
        </p:spPr>
      </p:pic>
      <p:pic>
        <p:nvPicPr>
          <p:cNvPr id="145" name="図 144">
            <a:extLst>
              <a:ext uri="{FF2B5EF4-FFF2-40B4-BE49-F238E27FC236}">
                <a16:creationId xmlns:a16="http://schemas.microsoft.com/office/drawing/2014/main" id="{B0B11351-7226-4BB5-995A-E57D6B2A53F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5141" y="5161218"/>
            <a:ext cx="436503" cy="436503"/>
          </a:xfrm>
          <a:prstGeom prst="rect">
            <a:avLst/>
          </a:prstGeom>
        </p:spPr>
      </p:pic>
      <p:pic>
        <p:nvPicPr>
          <p:cNvPr id="146" name="図 145">
            <a:extLst>
              <a:ext uri="{FF2B5EF4-FFF2-40B4-BE49-F238E27FC236}">
                <a16:creationId xmlns:a16="http://schemas.microsoft.com/office/drawing/2014/main" id="{D830750C-39EC-415A-8FFE-81EB5A3220E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14828" y="1679574"/>
            <a:ext cx="185845" cy="239723"/>
          </a:xfrm>
          <a:prstGeom prst="rect">
            <a:avLst/>
          </a:prstGeom>
        </p:spPr>
      </p:pic>
      <p:sp>
        <p:nvSpPr>
          <p:cNvPr id="60" name="テキスト ボックス 59">
            <a:extLst>
              <a:ext uri="{FF2B5EF4-FFF2-40B4-BE49-F238E27FC236}">
                <a16:creationId xmlns:a16="http://schemas.microsoft.com/office/drawing/2014/main" id="{1ED2A253-8066-4019-9921-5C7A4AC96311}"/>
              </a:ext>
            </a:extLst>
          </p:cNvPr>
          <p:cNvSpPr txBox="1"/>
          <p:nvPr/>
        </p:nvSpPr>
        <p:spPr>
          <a:xfrm>
            <a:off x="4539134" y="510196"/>
            <a:ext cx="4061172" cy="369332"/>
          </a:xfrm>
          <a:prstGeom prst="rect">
            <a:avLst/>
          </a:prstGeom>
          <a:noFill/>
        </p:spPr>
        <p:txBody>
          <a:bodyPr wrap="square" rtlCol="0">
            <a:spAutoFit/>
          </a:bodyPr>
          <a:lstStyle/>
          <a:p>
            <a:r>
              <a:rPr kumimoji="1" lang="ja-JP" altLang="en-US" b="1" baseline="0" dirty="0">
                <a:latin typeface="メイリオ" panose="020B0604030504040204" pitchFamily="50" charset="-128"/>
                <a:ea typeface="メイリオ" panose="020B0604030504040204" pitchFamily="50" charset="-128"/>
              </a:rPr>
              <a:t>自治体内部のネットワーク</a:t>
            </a:r>
          </a:p>
        </p:txBody>
      </p:sp>
      <p:sp>
        <p:nvSpPr>
          <p:cNvPr id="69" name="テキスト ボックス 68">
            <a:extLst>
              <a:ext uri="{FF2B5EF4-FFF2-40B4-BE49-F238E27FC236}">
                <a16:creationId xmlns:a16="http://schemas.microsoft.com/office/drawing/2014/main" id="{12FFA3F4-EA5D-4290-9F86-03E178709C06}"/>
              </a:ext>
            </a:extLst>
          </p:cNvPr>
          <p:cNvSpPr txBox="1"/>
          <p:nvPr/>
        </p:nvSpPr>
        <p:spPr>
          <a:xfrm>
            <a:off x="-55089" y="2037890"/>
            <a:ext cx="964690" cy="307777"/>
          </a:xfrm>
          <a:prstGeom prst="rect">
            <a:avLst/>
          </a:prstGeom>
          <a:noFill/>
        </p:spPr>
        <p:txBody>
          <a:bodyPr wrap="square" rtlCol="0">
            <a:spAutoFit/>
          </a:bodyPr>
          <a:lstStyle/>
          <a:p>
            <a:pPr algn="ctr"/>
            <a:r>
              <a:rPr kumimoji="1" lang="ja-JP" altLang="en-US" sz="1400" baseline="0" dirty="0">
                <a:latin typeface="Meiryo UI" panose="020B0604030504040204" pitchFamily="50" charset="-128"/>
                <a:ea typeface="Meiryo UI" panose="020B0604030504040204" pitchFamily="50" charset="-128"/>
              </a:rPr>
              <a:t>自宅</a:t>
            </a:r>
            <a:endParaRPr kumimoji="1" lang="en-US" altLang="ja-JP" sz="1400" baseline="0" dirty="0">
              <a:latin typeface="Meiryo UI" panose="020B0604030504040204" pitchFamily="50" charset="-128"/>
              <a:ea typeface="Meiryo UI" panose="020B0604030504040204" pitchFamily="50" charset="-128"/>
            </a:endParaRPr>
          </a:p>
        </p:txBody>
      </p:sp>
      <p:sp>
        <p:nvSpPr>
          <p:cNvPr id="4" name="フローチャート: 磁気ディスク 3">
            <a:extLst>
              <a:ext uri="{FF2B5EF4-FFF2-40B4-BE49-F238E27FC236}">
                <a16:creationId xmlns:a16="http://schemas.microsoft.com/office/drawing/2014/main" id="{4BB5BAEE-9CB8-6BBC-573A-111F0EE89563}"/>
              </a:ext>
            </a:extLst>
          </p:cNvPr>
          <p:cNvSpPr/>
          <p:nvPr/>
        </p:nvSpPr>
        <p:spPr>
          <a:xfrm>
            <a:off x="8037868" y="5041190"/>
            <a:ext cx="1512278" cy="789573"/>
          </a:xfrm>
          <a:prstGeom prst="flowChartMagneticDisk">
            <a:avLst/>
          </a:prstGeom>
          <a:solidFill>
            <a:schemeClr val="accent5">
              <a:lumMod val="20000"/>
              <a:lumOff val="8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基幹業務</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r>
              <a:rPr kumimoji="1" lang="ja-JP" altLang="en-US" sz="1400" dirty="0">
                <a:solidFill>
                  <a:schemeClr val="tx1"/>
                </a:solidFill>
                <a:latin typeface="Meiryo UI" panose="020B0604030504040204" pitchFamily="50" charset="-128"/>
                <a:ea typeface="Meiryo UI" panose="020B0604030504040204" pitchFamily="50" charset="-128"/>
              </a:rPr>
              <a:t>システム</a:t>
            </a:r>
          </a:p>
        </p:txBody>
      </p:sp>
      <p:sp>
        <p:nvSpPr>
          <p:cNvPr id="7" name="吹き出し: 四角形 6">
            <a:extLst>
              <a:ext uri="{FF2B5EF4-FFF2-40B4-BE49-F238E27FC236}">
                <a16:creationId xmlns:a16="http://schemas.microsoft.com/office/drawing/2014/main" id="{DD9C4D94-EB3B-4116-C826-6A4D5459E60E}"/>
              </a:ext>
            </a:extLst>
          </p:cNvPr>
          <p:cNvSpPr/>
          <p:nvPr/>
        </p:nvSpPr>
        <p:spPr>
          <a:xfrm>
            <a:off x="7185956" y="1386413"/>
            <a:ext cx="2654597" cy="1299592"/>
          </a:xfrm>
          <a:prstGeom prst="wedgeRectCallout">
            <a:avLst>
              <a:gd name="adj1" fmla="val -4830"/>
              <a:gd name="adj2" fmla="val 60970"/>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自治体内部のネットワークのうちマイナンバー系のシステムや当該システムのデータフローを記載</a:t>
            </a:r>
            <a:endParaRPr kumimoji="1" lang="en-US" altLang="ja-JP" sz="1400" dirty="0">
              <a:solidFill>
                <a:schemeClr val="tx1"/>
              </a:solidFill>
            </a:endParaRPr>
          </a:p>
        </p:txBody>
      </p:sp>
      <p:sp>
        <p:nvSpPr>
          <p:cNvPr id="8" name="吹き出し: 四角形 7">
            <a:extLst>
              <a:ext uri="{FF2B5EF4-FFF2-40B4-BE49-F238E27FC236}">
                <a16:creationId xmlns:a16="http://schemas.microsoft.com/office/drawing/2014/main" id="{B187AEDF-021E-5B04-709B-3CD2C6FC6A01}"/>
              </a:ext>
            </a:extLst>
          </p:cNvPr>
          <p:cNvSpPr/>
          <p:nvPr/>
        </p:nvSpPr>
        <p:spPr>
          <a:xfrm>
            <a:off x="5120656" y="3760540"/>
            <a:ext cx="2654597" cy="1008002"/>
          </a:xfrm>
          <a:prstGeom prst="wedgeRectCallout">
            <a:avLst>
              <a:gd name="adj1" fmla="val -34886"/>
              <a:gd name="adj2" fmla="val 65109"/>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自治体内部のネットワークのうち</a:t>
            </a:r>
            <a:r>
              <a:rPr kumimoji="1" lang="en-US" altLang="ja-JP" sz="1400" dirty="0">
                <a:solidFill>
                  <a:schemeClr val="tx1"/>
                </a:solidFill>
              </a:rPr>
              <a:t>LGWAN</a:t>
            </a:r>
            <a:r>
              <a:rPr kumimoji="1" lang="ja-JP" altLang="en-US" sz="1400" dirty="0">
                <a:solidFill>
                  <a:schemeClr val="tx1"/>
                </a:solidFill>
              </a:rPr>
              <a:t>系のシステムや当該システムのデータフローを記載</a:t>
            </a:r>
            <a:endParaRPr kumimoji="1" lang="en-US" altLang="ja-JP" sz="1400" dirty="0">
              <a:solidFill>
                <a:schemeClr val="tx1"/>
              </a:solidFill>
            </a:endParaRPr>
          </a:p>
        </p:txBody>
      </p:sp>
      <p:sp>
        <p:nvSpPr>
          <p:cNvPr id="14" name="スライド番号プレースホルダー 13">
            <a:extLst>
              <a:ext uri="{FF2B5EF4-FFF2-40B4-BE49-F238E27FC236}">
                <a16:creationId xmlns:a16="http://schemas.microsoft.com/office/drawing/2014/main" id="{1E437F91-5B51-0560-42E5-A24034EB4B77}"/>
              </a:ext>
            </a:extLst>
          </p:cNvPr>
          <p:cNvSpPr>
            <a:spLocks noGrp="1"/>
          </p:cNvSpPr>
          <p:nvPr>
            <p:ph type="sldNum" sz="quarter" idx="12"/>
          </p:nvPr>
        </p:nvSpPr>
        <p:spPr/>
        <p:txBody>
          <a:bodyPr/>
          <a:lstStyle/>
          <a:p>
            <a:fld id="{8E977F55-20BD-4BF1-B22D-08A065E327C7}" type="slidenum">
              <a:rPr kumimoji="1" lang="ja-JP" altLang="en-US" smtClean="0"/>
              <a:pPr/>
              <a:t>6</a:t>
            </a:fld>
            <a:endParaRPr kumimoji="1" lang="ja-JP" altLang="en-US"/>
          </a:p>
        </p:txBody>
      </p:sp>
      <p:sp>
        <p:nvSpPr>
          <p:cNvPr id="3" name="テキスト ボックス 2">
            <a:extLst>
              <a:ext uri="{FF2B5EF4-FFF2-40B4-BE49-F238E27FC236}">
                <a16:creationId xmlns:a16="http://schemas.microsoft.com/office/drawing/2014/main" id="{A9213D25-FEDB-5A66-4D90-F9266E0AC6C5}"/>
              </a:ext>
            </a:extLst>
          </p:cNvPr>
          <p:cNvSpPr txBox="1"/>
          <p:nvPr/>
        </p:nvSpPr>
        <p:spPr>
          <a:xfrm>
            <a:off x="-46409" y="5549743"/>
            <a:ext cx="964690" cy="307777"/>
          </a:xfrm>
          <a:prstGeom prst="rect">
            <a:avLst/>
          </a:prstGeom>
          <a:noFill/>
        </p:spPr>
        <p:txBody>
          <a:bodyPr wrap="square" rtlCol="0">
            <a:spAutoFit/>
          </a:bodyPr>
          <a:lstStyle/>
          <a:p>
            <a:pPr algn="ctr"/>
            <a:r>
              <a:rPr kumimoji="1" lang="ja-JP" altLang="en-US" sz="1400" baseline="0" dirty="0">
                <a:latin typeface="Meiryo UI" panose="020B0604030504040204" pitchFamily="50" charset="-128"/>
                <a:ea typeface="Meiryo UI" panose="020B0604030504040204" pitchFamily="50" charset="-128"/>
              </a:rPr>
              <a:t>自宅</a:t>
            </a:r>
            <a:endParaRPr kumimoji="1" lang="en-US" altLang="ja-JP" sz="1400" baseline="0" dirty="0">
              <a:latin typeface="Meiryo UI" panose="020B0604030504040204" pitchFamily="50" charset="-128"/>
              <a:ea typeface="Meiryo UI" panose="020B0604030504040204" pitchFamily="50" charset="-128"/>
            </a:endParaRPr>
          </a:p>
        </p:txBody>
      </p:sp>
      <p:sp>
        <p:nvSpPr>
          <p:cNvPr id="9" name="吹き出し: 四角形 8">
            <a:extLst>
              <a:ext uri="{FF2B5EF4-FFF2-40B4-BE49-F238E27FC236}">
                <a16:creationId xmlns:a16="http://schemas.microsoft.com/office/drawing/2014/main" id="{83E9F9B1-26FC-DDAA-F7D3-21D356E5F53E}"/>
              </a:ext>
            </a:extLst>
          </p:cNvPr>
          <p:cNvSpPr/>
          <p:nvPr/>
        </p:nvSpPr>
        <p:spPr>
          <a:xfrm>
            <a:off x="1776414" y="1799435"/>
            <a:ext cx="2882633" cy="1299592"/>
          </a:xfrm>
          <a:prstGeom prst="wedgeRectCallout">
            <a:avLst>
              <a:gd name="adj1" fmla="val -34886"/>
              <a:gd name="adj2" fmla="val 65109"/>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「ぴったりサービス」など、インターネットを介し、自治体内部のネットワークにデータを連携するシステム名や、データフローを記載</a:t>
            </a:r>
            <a:endParaRPr kumimoji="1" lang="en-US" altLang="ja-JP" sz="1400" dirty="0">
              <a:solidFill>
                <a:schemeClr val="tx1"/>
              </a:solidFill>
            </a:endParaRPr>
          </a:p>
        </p:txBody>
      </p:sp>
    </p:spTree>
    <p:extLst>
      <p:ext uri="{BB962C8B-B14F-4D97-AF65-F5344CB8AC3E}">
        <p14:creationId xmlns:p14="http://schemas.microsoft.com/office/powerpoint/2010/main" val="1991836601"/>
      </p:ext>
    </p:extLst>
  </p:cSld>
  <p:clrMapOvr>
    <a:masterClrMapping/>
  </p:clrMapOvr>
</p:sld>
</file>

<file path=ppt/theme/theme1.xml><?xml version="1.0" encoding="utf-8"?>
<a:theme xmlns:a="http://schemas.openxmlformats.org/drawingml/2006/main" name="3_テーマ1">
  <a:themeElements>
    <a:clrScheme name="ユーザー定義 1">
      <a:dk1>
        <a:sysClr val="windowText" lastClr="000000"/>
      </a:dk1>
      <a:lt1>
        <a:sysClr val="window" lastClr="FFFFFF"/>
      </a:lt1>
      <a:dk2>
        <a:srgbClr val="44546A"/>
      </a:dk2>
      <a:lt2>
        <a:srgbClr val="E7E6E6"/>
      </a:lt2>
      <a:accent1>
        <a:srgbClr val="5B9BD5"/>
      </a:accent1>
      <a:accent2>
        <a:srgbClr val="ED7D31"/>
      </a:accent2>
      <a:accent3>
        <a:srgbClr val="E16969"/>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テーマ1" id="{861F6AA3-0E44-4C9C-A6B8-4BDD7CCFB89D}" vid="{CEF14CAE-316B-46F0-A0AD-44B65E7520E7}"/>
    </a:ext>
  </a:extLst>
</a:theme>
</file>

<file path=ppt/theme/theme2.xml><?xml version="1.0" encoding="utf-8"?>
<a:theme xmlns:a="http://schemas.openxmlformats.org/drawingml/2006/main" name="8_テーマ1">
  <a:themeElements>
    <a:clrScheme name="ユーザー定義 1">
      <a:dk1>
        <a:sysClr val="windowText" lastClr="000000"/>
      </a:dk1>
      <a:lt1>
        <a:sysClr val="window" lastClr="FFFFFF"/>
      </a:lt1>
      <a:dk2>
        <a:srgbClr val="44546A"/>
      </a:dk2>
      <a:lt2>
        <a:srgbClr val="E7E6E6"/>
      </a:lt2>
      <a:accent1>
        <a:srgbClr val="5B9BD5"/>
      </a:accent1>
      <a:accent2>
        <a:srgbClr val="ED7D31"/>
      </a:accent2>
      <a:accent3>
        <a:srgbClr val="E16969"/>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テーマ1" id="{861F6AA3-0E44-4C9C-A6B8-4BDD7CCFB89D}" vid="{CEF14CAE-316B-46F0-A0AD-44B65E7520E7}"/>
    </a:ext>
  </a:extLst>
</a:theme>
</file>

<file path=ppt/theme/theme3.xml><?xml version="1.0" encoding="utf-8"?>
<a:theme xmlns:a="http://schemas.openxmlformats.org/drawingml/2006/main" name="1_テーマ1">
  <a:themeElements>
    <a:clrScheme name="ユーザー定義 1">
      <a:dk1>
        <a:sysClr val="windowText" lastClr="000000"/>
      </a:dk1>
      <a:lt1>
        <a:sysClr val="window" lastClr="FFFFFF"/>
      </a:lt1>
      <a:dk2>
        <a:srgbClr val="44546A"/>
      </a:dk2>
      <a:lt2>
        <a:srgbClr val="E7E6E6"/>
      </a:lt2>
      <a:accent1>
        <a:srgbClr val="5B9BD5"/>
      </a:accent1>
      <a:accent2>
        <a:srgbClr val="ED7D31"/>
      </a:accent2>
      <a:accent3>
        <a:srgbClr val="E16969"/>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テーマ1" id="{861F6AA3-0E44-4C9C-A6B8-4BDD7CCFB89D}" vid="{CEF14CAE-316B-46F0-A0AD-44B65E7520E7}"/>
    </a:ext>
  </a:extLst>
</a:theme>
</file>

<file path=ppt/theme/theme4.xml><?xml version="1.0" encoding="utf-8"?>
<a:theme xmlns:a="http://schemas.openxmlformats.org/drawingml/2006/main" name="2_テーマ1">
  <a:themeElements>
    <a:clrScheme name="ユーザー定義 1">
      <a:dk1>
        <a:sysClr val="windowText" lastClr="000000"/>
      </a:dk1>
      <a:lt1>
        <a:sysClr val="window" lastClr="FFFFFF"/>
      </a:lt1>
      <a:dk2>
        <a:srgbClr val="44546A"/>
      </a:dk2>
      <a:lt2>
        <a:srgbClr val="E7E6E6"/>
      </a:lt2>
      <a:accent1>
        <a:srgbClr val="5B9BD5"/>
      </a:accent1>
      <a:accent2>
        <a:srgbClr val="ED7D31"/>
      </a:accent2>
      <a:accent3>
        <a:srgbClr val="E16969"/>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テーマ1" id="{861F6AA3-0E44-4C9C-A6B8-4BDD7CCFB89D}" vid="{CEF14CAE-316B-46F0-A0AD-44B65E7520E7}"/>
    </a:ext>
  </a:extLst>
</a:theme>
</file>

<file path=ppt/theme/theme5.xml><?xml version="1.0" encoding="utf-8"?>
<a:theme xmlns:a="http://schemas.openxmlformats.org/drawingml/2006/main" name="4_テーマ1">
  <a:themeElements>
    <a:clrScheme name="ユーザー定義 1">
      <a:dk1>
        <a:sysClr val="windowText" lastClr="000000"/>
      </a:dk1>
      <a:lt1>
        <a:sysClr val="window" lastClr="FFFFFF"/>
      </a:lt1>
      <a:dk2>
        <a:srgbClr val="44546A"/>
      </a:dk2>
      <a:lt2>
        <a:srgbClr val="E7E6E6"/>
      </a:lt2>
      <a:accent1>
        <a:srgbClr val="5B9BD5"/>
      </a:accent1>
      <a:accent2>
        <a:srgbClr val="ED7D31"/>
      </a:accent2>
      <a:accent3>
        <a:srgbClr val="E16969"/>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テーマ1" id="{861F6AA3-0E44-4C9C-A6B8-4BDD7CCFB89D}" vid="{CEF14CAE-316B-46F0-A0AD-44B65E7520E7}"/>
    </a:ext>
  </a:extLst>
</a:theme>
</file>

<file path=ppt/theme/theme6.xml><?xml version="1.0" encoding="utf-8"?>
<a:theme xmlns:a="http://schemas.openxmlformats.org/drawingml/2006/main" name="1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lumMod val="60000"/>
            <a:lumOff val="40000"/>
          </a:schemeClr>
        </a:solidFill>
        <a:ln>
          <a:solidFill>
            <a:schemeClr val="accent2"/>
          </a:solid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defRPr kumimoji="1" baseline="0" dirty="0">
            <a:latin typeface="Meiryo UI" panose="020B0604030504040204" pitchFamily="50" charset="-128"/>
            <a:ea typeface="Meiryo UI" panose="020B0604030504040204" pitchFamily="50" charset="-128"/>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4BB684FB75E6E14894E6CAD2EBAC52D5" ma:contentTypeVersion="15" ma:contentTypeDescription="新しいドキュメントを作成します。" ma:contentTypeScope="" ma:versionID="978a6aac7d6db9e9785dc8a706eda715">
  <xsd:schema xmlns:xsd="http://www.w3.org/2001/XMLSchema" xmlns:xs="http://www.w3.org/2001/XMLSchema" xmlns:p="http://schemas.microsoft.com/office/2006/metadata/properties" xmlns:ns2="d6f419cb-c8b2-49c5-a86f-0e50649b053d" xmlns:ns3="de64e565-f0b0-4856-90c7-0bdae66761f4" targetNamespace="http://schemas.microsoft.com/office/2006/metadata/properties" ma:root="true" ma:fieldsID="4ec71109275dec00d29fcfb7aabdd09c" ns2:_="" ns3:_="">
    <xsd:import namespace="d6f419cb-c8b2-49c5-a86f-0e50649b053d"/>
    <xsd:import namespace="de64e565-f0b0-4856-90c7-0bdae66761f4"/>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element ref="ns2:_Flow_SignoffStatu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6f419cb-c8b2-49c5-a86f-0e50649b053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description="" ma:hidden="true" ma:indexed="true" ma:internalName="MediaServiceDateTaken" ma:readOnly="true">
      <xsd:simpleType>
        <xsd:restriction base="dms:Text"/>
      </xsd:simpleType>
    </xsd:element>
    <xsd:element name="MediaServiceObjectDetectorVersions" ma:index="12" nillable="true" ma:displayName="MediaServiceObjectDetectorVersions" ma:description=""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00000000-0000-0000-0000-000000000000" ma:termSetId="00000000-0000-0000-0000-000000000000" ma:anchorId="00000000-0000-0000-0000-000000000000" ma:open="fals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element name="_Flow_SignoffStatus" ma:index="21" nillable="true" ma:displayName="承認の状態" ma:internalName="_x0024_Resources_x003a_core_x002c_Signoff_Status">
      <xsd:simpleType>
        <xsd:restriction base="dms:Text"/>
      </xsd:simpleType>
    </xsd:element>
    <xsd:element name="MediaServiceBillingMetadata" ma:index="22"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e64e565-f0b0-4856-90c7-0bdae66761f4"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5e3d3b76-adf0-4c14-b2d6-d1d68ed01023}" ma:internalName="TaxCatchAll" ma:showField="CatchAllData" ma:web="de64e565-f0b0-4856-90c7-0bdae66761f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6f419cb-c8b2-49c5-a86f-0e50649b053d">
      <Terms xmlns="http://schemas.microsoft.com/office/infopath/2007/PartnerControls"/>
    </lcf76f155ced4ddcb4097134ff3c332f>
    <TaxCatchAll xmlns="de64e565-f0b0-4856-90c7-0bdae66761f4" xsi:nil="true"/>
    <_Flow_SignoffStatus xmlns="d6f419cb-c8b2-49c5-a86f-0e50649b053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E0A86A3-958E-40ED-8E4A-B7F246890AD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6f419cb-c8b2-49c5-a86f-0e50649b053d"/>
    <ds:schemaRef ds:uri="de64e565-f0b0-4856-90c7-0bdae66761f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7122930-6F64-4706-B8A7-E3CEE298CC68}">
  <ds:schemaRefs>
    <ds:schemaRef ds:uri="http://schemas.openxmlformats.org/package/2006/metadata/core-properties"/>
    <ds:schemaRef ds:uri="de64e565-f0b0-4856-90c7-0bdae66761f4"/>
    <ds:schemaRef ds:uri="http://schemas.microsoft.com/office/infopath/2007/PartnerControls"/>
    <ds:schemaRef ds:uri="http://schemas.microsoft.com/office/2006/documentManagement/types"/>
    <ds:schemaRef ds:uri="http://schemas.microsoft.com/office/2006/metadata/properties"/>
    <ds:schemaRef ds:uri="http://www.w3.org/XML/1998/namespace"/>
    <ds:schemaRef ds:uri="d6f419cb-c8b2-49c5-a86f-0e50649b053d"/>
    <ds:schemaRef ds:uri="http://purl.org/dc/elements/1.1/"/>
    <ds:schemaRef ds:uri="http://purl.org/dc/dcmitype/"/>
    <ds:schemaRef ds:uri="http://purl.org/dc/terms/"/>
  </ds:schemaRefs>
</ds:datastoreItem>
</file>

<file path=customXml/itemProps3.xml><?xml version="1.0" encoding="utf-8"?>
<ds:datastoreItem xmlns:ds="http://schemas.openxmlformats.org/officeDocument/2006/customXml" ds:itemID="{0833E6E3-BA34-4E18-A3C3-D36BCEB499EB}">
  <ds:schemaRefs>
    <ds:schemaRef ds:uri="http://schemas.microsoft.com/sharepoint/v3/contenttype/forms"/>
  </ds:schemaRefs>
</ds:datastoreItem>
</file>

<file path=docMetadata/LabelInfo.xml><?xml version="1.0" encoding="utf-8"?>
<clbl:labelList xmlns:clbl="http://schemas.microsoft.com/office/2020/mipLabelMetadata">
  <clbl:label id="{436fffe2-e74d-4f21-833f-6f054a10cb50}" enabled="1" method="Privileged" siteId="{a4dd5294-24e4-4102-8420-cb86d0baae1e}" contentBits="0" removed="0"/>
</clbl:labelList>
</file>

<file path=docProps/app.xml><?xml version="1.0" encoding="utf-8"?>
<Properties xmlns="http://schemas.openxmlformats.org/officeDocument/2006/extended-properties" xmlns:vt="http://schemas.openxmlformats.org/officeDocument/2006/docPropsVTypes">
  <TotalTime>2696</TotalTime>
  <Words>647</Words>
  <Application>Microsoft Office PowerPoint</Application>
  <PresentationFormat>A4 210 x 297 mm</PresentationFormat>
  <Paragraphs>151</Paragraphs>
  <Slides>6</Slides>
  <Notes>5</Notes>
  <HiddenSlides>0</HiddenSlides>
  <MMClips>0</MMClips>
  <ScaleCrop>false</ScaleCrop>
  <HeadingPairs>
    <vt:vector size="6" baseType="variant">
      <vt:variant>
        <vt:lpstr>使用されているフォント</vt:lpstr>
      </vt:variant>
      <vt:variant>
        <vt:i4>10</vt:i4>
      </vt:variant>
      <vt:variant>
        <vt:lpstr>テーマ</vt:lpstr>
      </vt:variant>
      <vt:variant>
        <vt:i4>6</vt:i4>
      </vt:variant>
      <vt:variant>
        <vt:lpstr>スライド タイトル</vt:lpstr>
      </vt:variant>
      <vt:variant>
        <vt:i4>6</vt:i4>
      </vt:variant>
    </vt:vector>
  </HeadingPairs>
  <TitlesOfParts>
    <vt:vector size="22" baseType="lpstr">
      <vt:lpstr>(日本語用のフォントを使用)</vt:lpstr>
      <vt:lpstr>ＤＨＰ特太ゴシック体</vt:lpstr>
      <vt:lpstr>HGP創英角ｺﾞｼｯｸUB</vt:lpstr>
      <vt:lpstr>Meiryo UI</vt:lpstr>
      <vt:lpstr>ＭＳ Ｐゴシック</vt:lpstr>
      <vt:lpstr>メイリオ</vt:lpstr>
      <vt:lpstr>游ゴシック</vt:lpstr>
      <vt:lpstr>Arial</vt:lpstr>
      <vt:lpstr>Calibri</vt:lpstr>
      <vt:lpstr>Calibri Light</vt:lpstr>
      <vt:lpstr>3_テーマ1</vt:lpstr>
      <vt:lpstr>8_テーマ1</vt:lpstr>
      <vt:lpstr>1_テーマ1</vt:lpstr>
      <vt:lpstr>2_テーマ1</vt:lpstr>
      <vt:lpstr>4_テーマ1</vt:lpstr>
      <vt:lpstr>11_Office テーマ</vt:lpstr>
      <vt:lpstr>PowerPoint プレゼンテーション</vt:lpstr>
      <vt:lpstr>業務フロー（改革前）</vt:lpstr>
      <vt:lpstr>業務フロー（改革後）</vt:lpstr>
      <vt:lpstr>業務フロー（改革前）</vt:lpstr>
      <vt:lpstr>業務フロー（改革後）</vt:lpstr>
      <vt:lpstr>データフロー</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Hirai, Kota (JP - AB 平井 康太)</dc:creator>
  <cp:lastModifiedBy>岡野 航大(OKANO Kodai)</cp:lastModifiedBy>
  <cp:revision>8</cp:revision>
  <cp:lastPrinted>2024-12-05T07:20:00Z</cp:lastPrinted>
  <dcterms:modified xsi:type="dcterms:W3CDTF">2025-05-27T10:10:31Z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7295cc1-d279-42ac-ab4d-3b0f4fece050_Enabled">
    <vt:lpwstr>true</vt:lpwstr>
  </property>
  <property fmtid="{D5CDD505-2E9C-101B-9397-08002B2CF9AE}" pid="3" name="MSIP_Label_a7295cc1-d279-42ac-ab4d-3b0f4fece050_SetDate">
    <vt:lpwstr>2025-02-03T01:18:45Z</vt:lpwstr>
  </property>
  <property fmtid="{D5CDD505-2E9C-101B-9397-08002B2CF9AE}" pid="4" name="MSIP_Label_a7295cc1-d279-42ac-ab4d-3b0f4fece050_Method">
    <vt:lpwstr>Standard</vt:lpwstr>
  </property>
  <property fmtid="{D5CDD505-2E9C-101B-9397-08002B2CF9AE}" pid="5" name="MSIP_Label_a7295cc1-d279-42ac-ab4d-3b0f4fece050_Name">
    <vt:lpwstr>FUJITSU-RESTRICTED​</vt:lpwstr>
  </property>
  <property fmtid="{D5CDD505-2E9C-101B-9397-08002B2CF9AE}" pid="6" name="MSIP_Label_a7295cc1-d279-42ac-ab4d-3b0f4fece050_SiteId">
    <vt:lpwstr>a19f121d-81e1-4858-a9d8-736e267fd4c7</vt:lpwstr>
  </property>
  <property fmtid="{D5CDD505-2E9C-101B-9397-08002B2CF9AE}" pid="7" name="MSIP_Label_a7295cc1-d279-42ac-ab4d-3b0f4fece050_ActionId">
    <vt:lpwstr>6982112a-67e2-47a0-887c-f98403756dc0</vt:lpwstr>
  </property>
  <property fmtid="{D5CDD505-2E9C-101B-9397-08002B2CF9AE}" pid="8" name="MSIP_Label_a7295cc1-d279-42ac-ab4d-3b0f4fece050_ContentBits">
    <vt:lpwstr>0</vt:lpwstr>
  </property>
  <property fmtid="{D5CDD505-2E9C-101B-9397-08002B2CF9AE}" pid="9" name="ContentTypeId">
    <vt:lpwstr>0x0101004BB684FB75E6E14894E6CAD2EBAC52D5</vt:lpwstr>
  </property>
  <property fmtid="{D5CDD505-2E9C-101B-9397-08002B2CF9AE}" pid="10" name="MediaServiceImageTags">
    <vt:lpwstr/>
  </property>
</Properties>
</file>