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8" r:id="rId2"/>
    <p:sldId id="257" r:id="rId3"/>
    <p:sldId id="259" r:id="rId4"/>
    <p:sldId id="256" r:id="rId5"/>
    <p:sldId id="260" r:id="rId6"/>
    <p:sldId id="261" r:id="rId7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7FCC"/>
    <a:srgbClr val="8D78AA"/>
    <a:srgbClr val="D8F0F0"/>
    <a:srgbClr val="F5DF7D"/>
    <a:srgbClr val="FFC715"/>
    <a:srgbClr val="FFDC65"/>
    <a:srgbClr val="FFE8B8"/>
    <a:srgbClr val="5E555E"/>
    <a:srgbClr val="DEE5F2"/>
    <a:srgbClr val="F6C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4" autoAdjust="0"/>
    <p:restoredTop sz="94660"/>
  </p:normalViewPr>
  <p:slideViewPr>
    <p:cSldViewPr snapToGrid="0">
      <p:cViewPr varScale="1">
        <p:scale>
          <a:sx n="89" d="100"/>
          <a:sy n="89" d="100"/>
        </p:scale>
        <p:origin x="24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F75C-E743-476E-A226-E40C003B732E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53E6-EB1C-40FE-8FAB-6D0E0D9E29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31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F75C-E743-476E-A226-E40C003B732E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53E6-EB1C-40FE-8FAB-6D0E0D9E29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08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F75C-E743-476E-A226-E40C003B732E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53E6-EB1C-40FE-8FAB-6D0E0D9E29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111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F75C-E743-476E-A226-E40C003B732E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53E6-EB1C-40FE-8FAB-6D0E0D9E29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69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F75C-E743-476E-A226-E40C003B732E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53E6-EB1C-40FE-8FAB-6D0E0D9E29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6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F75C-E743-476E-A226-E40C003B732E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53E6-EB1C-40FE-8FAB-6D0E0D9E29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18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F75C-E743-476E-A226-E40C003B732E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53E6-EB1C-40FE-8FAB-6D0E0D9E29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81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F75C-E743-476E-A226-E40C003B732E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53E6-EB1C-40FE-8FAB-6D0E0D9E29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35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F75C-E743-476E-A226-E40C003B732E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53E6-EB1C-40FE-8FAB-6D0E0D9E29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63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F75C-E743-476E-A226-E40C003B732E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53E6-EB1C-40FE-8FAB-6D0E0D9E29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31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F75C-E743-476E-A226-E40C003B732E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53E6-EB1C-40FE-8FAB-6D0E0D9E29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21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DF75C-E743-476E-A226-E40C003B732E}" type="datetimeFigureOut">
              <a:rPr kumimoji="1" lang="ja-JP" altLang="en-US" smtClean="0"/>
              <a:t>2024/1/30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C53E6-EB1C-40FE-8FAB-6D0E0D9E29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55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6.png"/><Relationship Id="rId21" Type="http://schemas.openxmlformats.org/officeDocument/2006/relationships/image" Target="../media/image33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18" Type="http://schemas.openxmlformats.org/officeDocument/2006/relationships/image" Target="../media/image12.png"/><Relationship Id="rId3" Type="http://schemas.openxmlformats.org/officeDocument/2006/relationships/image" Target="../media/image35.png"/><Relationship Id="rId21" Type="http://schemas.openxmlformats.org/officeDocument/2006/relationships/image" Target="../media/image48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17" Type="http://schemas.openxmlformats.org/officeDocument/2006/relationships/image" Target="../media/image13.png"/><Relationship Id="rId2" Type="http://schemas.openxmlformats.org/officeDocument/2006/relationships/image" Target="../media/image34.png"/><Relationship Id="rId16" Type="http://schemas.openxmlformats.org/officeDocument/2006/relationships/image" Target="../media/image46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5.png"/><Relationship Id="rId5" Type="http://schemas.openxmlformats.org/officeDocument/2006/relationships/image" Target="../media/image37.png"/><Relationship Id="rId15" Type="http://schemas.openxmlformats.org/officeDocument/2006/relationships/image" Target="../media/image45.png"/><Relationship Id="rId10" Type="http://schemas.openxmlformats.org/officeDocument/2006/relationships/image" Target="../media/image42.png"/><Relationship Id="rId19" Type="http://schemas.openxmlformats.org/officeDocument/2006/relationships/image" Target="../media/image14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7.png"/><Relationship Id="rId22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18298" y="630430"/>
            <a:ext cx="710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 smtClean="0">
                <a:ln w="22225">
                  <a:noFill/>
                  <a:prstDash val="solid"/>
                </a:ln>
                <a:solidFill>
                  <a:srgbClr val="5E555E"/>
                </a:solidFill>
                <a:effectLst/>
              </a:rPr>
              <a:t>キャッチ</a:t>
            </a:r>
            <a:r>
              <a:rPr lang="ja-JP" altLang="en-US" sz="5400" b="1" dirty="0" smtClean="0">
                <a:ln w="22225">
                  <a:noFill/>
                  <a:prstDash val="solid"/>
                </a:ln>
                <a:solidFill>
                  <a:srgbClr val="5E555E"/>
                </a:solidFill>
              </a:rPr>
              <a:t>コピーを入力</a:t>
            </a:r>
            <a:endParaRPr lang="ja-JP" altLang="en-US" sz="5400" b="1" cap="none" spc="0" dirty="0">
              <a:ln w="22225">
                <a:noFill/>
                <a:prstDash val="solid"/>
              </a:ln>
              <a:solidFill>
                <a:srgbClr val="5E555E"/>
              </a:solidFill>
              <a:effectLst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801" y="2707183"/>
            <a:ext cx="4101493" cy="324701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82" y="9874935"/>
            <a:ext cx="1300799" cy="61788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545214" y="9843734"/>
            <a:ext cx="3259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template designed by</a:t>
            </a:r>
          </a:p>
          <a:p>
            <a:r>
              <a:rPr kumimoji="1" lang="ja-JP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総務省 </a:t>
            </a:r>
            <a:r>
              <a:rPr kumimoji="1" lang="en-US" altLang="ja-JP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ICT</a:t>
            </a:r>
            <a:r>
              <a:rPr kumimoji="1" lang="ja-JP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活用リテラシー向上プロジェクト</a:t>
            </a:r>
            <a:endParaRPr kumimoji="1" lang="en-US" altLang="ja-JP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kumimoji="1"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https://www.ict-mirai.jp</a:t>
            </a:r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H="1">
            <a:off x="0" y="3823146"/>
            <a:ext cx="531298" cy="397048"/>
          </a:xfrm>
          <a:prstGeom prst="line">
            <a:avLst/>
          </a:prstGeom>
          <a:ln w="57150">
            <a:solidFill>
              <a:srgbClr val="F5D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0" y="4590808"/>
            <a:ext cx="520178" cy="506125"/>
          </a:xfrm>
          <a:prstGeom prst="line">
            <a:avLst/>
          </a:prstGeom>
          <a:ln w="57150">
            <a:solidFill>
              <a:srgbClr val="F5D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H="1">
            <a:off x="429147" y="4479556"/>
            <a:ext cx="892183" cy="1159304"/>
          </a:xfrm>
          <a:prstGeom prst="line">
            <a:avLst/>
          </a:prstGeom>
          <a:ln w="57150">
            <a:solidFill>
              <a:srgbClr val="F5D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>
            <a:off x="745067" y="5292492"/>
            <a:ext cx="709480" cy="1182434"/>
          </a:xfrm>
          <a:prstGeom prst="line">
            <a:avLst/>
          </a:prstGeom>
          <a:ln w="57150">
            <a:solidFill>
              <a:srgbClr val="F5D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>
            <a:off x="1489131" y="5638860"/>
            <a:ext cx="371673" cy="1085590"/>
          </a:xfrm>
          <a:prstGeom prst="line">
            <a:avLst/>
          </a:prstGeom>
          <a:ln w="57150">
            <a:solidFill>
              <a:srgbClr val="F5D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H="1">
            <a:off x="862739" y="6890502"/>
            <a:ext cx="591809" cy="1728565"/>
          </a:xfrm>
          <a:prstGeom prst="line">
            <a:avLst/>
          </a:prstGeom>
          <a:ln w="57150">
            <a:solidFill>
              <a:srgbClr val="F5D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H="1">
            <a:off x="2001966" y="5695485"/>
            <a:ext cx="397524" cy="1882064"/>
          </a:xfrm>
          <a:prstGeom prst="line">
            <a:avLst/>
          </a:prstGeom>
          <a:ln w="57150">
            <a:solidFill>
              <a:srgbClr val="F5D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H="1">
            <a:off x="3008763" y="5649717"/>
            <a:ext cx="143995" cy="1240785"/>
          </a:xfrm>
          <a:prstGeom prst="line">
            <a:avLst/>
          </a:prstGeom>
          <a:ln w="57150">
            <a:solidFill>
              <a:srgbClr val="F5D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H="1">
            <a:off x="2753250" y="7043307"/>
            <a:ext cx="239555" cy="2064202"/>
          </a:xfrm>
          <a:prstGeom prst="line">
            <a:avLst/>
          </a:prstGeom>
          <a:ln w="57150">
            <a:solidFill>
              <a:srgbClr val="F5D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3751630" y="5883709"/>
            <a:ext cx="10401" cy="2559812"/>
          </a:xfrm>
          <a:prstGeom prst="line">
            <a:avLst/>
          </a:prstGeom>
          <a:ln w="57150">
            <a:solidFill>
              <a:srgbClr val="F5D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4316675" y="5807306"/>
            <a:ext cx="297379" cy="2109171"/>
          </a:xfrm>
          <a:prstGeom prst="line">
            <a:avLst/>
          </a:prstGeom>
          <a:ln w="57150">
            <a:solidFill>
              <a:srgbClr val="F5D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4860055" y="5638860"/>
            <a:ext cx="863669" cy="3151184"/>
          </a:xfrm>
          <a:prstGeom prst="line">
            <a:avLst/>
          </a:prstGeom>
          <a:ln w="57150">
            <a:solidFill>
              <a:srgbClr val="F5D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5280243" y="5148858"/>
            <a:ext cx="1426713" cy="3470209"/>
          </a:xfrm>
          <a:prstGeom prst="line">
            <a:avLst/>
          </a:prstGeom>
          <a:ln w="57150">
            <a:solidFill>
              <a:srgbClr val="F5D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6012071" y="5344556"/>
            <a:ext cx="966383" cy="1819059"/>
          </a:xfrm>
          <a:prstGeom prst="line">
            <a:avLst/>
          </a:prstGeom>
          <a:ln w="57150">
            <a:solidFill>
              <a:srgbClr val="F5D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6164118" y="4479556"/>
            <a:ext cx="1189688" cy="1702099"/>
          </a:xfrm>
          <a:prstGeom prst="line">
            <a:avLst/>
          </a:prstGeom>
          <a:ln w="57150">
            <a:solidFill>
              <a:srgbClr val="F5D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6925248" y="4590808"/>
            <a:ext cx="634427" cy="755099"/>
          </a:xfrm>
          <a:prstGeom prst="line">
            <a:avLst/>
          </a:prstGeom>
          <a:ln w="57150">
            <a:solidFill>
              <a:srgbClr val="F5D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6870033" y="3796553"/>
            <a:ext cx="770086" cy="667208"/>
          </a:xfrm>
          <a:prstGeom prst="line">
            <a:avLst/>
          </a:prstGeom>
          <a:ln w="57150">
            <a:solidFill>
              <a:srgbClr val="F5D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833" y="5969992"/>
            <a:ext cx="3345171" cy="3730013"/>
          </a:xfrm>
          <a:prstGeom prst="rect">
            <a:avLst/>
          </a:prstGeom>
          <a:ln>
            <a:solidFill>
              <a:srgbClr val="F5DF7D"/>
            </a:solidFill>
          </a:ln>
        </p:spPr>
      </p:pic>
    </p:spTree>
    <p:extLst>
      <p:ext uri="{BB962C8B-B14F-4D97-AF65-F5344CB8AC3E}">
        <p14:creationId xmlns:p14="http://schemas.microsoft.com/office/powerpoint/2010/main" val="41979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/>
        </p:nvSpPr>
        <p:spPr>
          <a:xfrm rot="10800000">
            <a:off x="5757333" y="0"/>
            <a:ext cx="1802342" cy="1802342"/>
          </a:xfrm>
          <a:prstGeom prst="rtTriangle">
            <a:avLst/>
          </a:prstGeom>
          <a:solidFill>
            <a:srgbClr val="FFD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直角三角形 3"/>
          <p:cNvSpPr/>
          <p:nvPr/>
        </p:nvSpPr>
        <p:spPr>
          <a:xfrm rot="5400000">
            <a:off x="0" y="0"/>
            <a:ext cx="931333" cy="931333"/>
          </a:xfrm>
          <a:prstGeom prst="rtTriangle">
            <a:avLst/>
          </a:prstGeom>
          <a:solidFill>
            <a:srgbClr val="FFD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直角三角形 4"/>
          <p:cNvSpPr/>
          <p:nvPr/>
        </p:nvSpPr>
        <p:spPr>
          <a:xfrm rot="16200000">
            <a:off x="6163733" y="9295871"/>
            <a:ext cx="1395942" cy="1395942"/>
          </a:xfrm>
          <a:prstGeom prst="rtTriangle">
            <a:avLst/>
          </a:prstGeom>
          <a:solidFill>
            <a:srgbClr val="FFD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246543" y="704532"/>
            <a:ext cx="4551140" cy="307215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92" y="2231808"/>
            <a:ext cx="1745711" cy="17060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40" y="5564973"/>
            <a:ext cx="2327872" cy="380132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225021" y="4406564"/>
            <a:ext cx="710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 smtClean="0">
                <a:ln w="22225">
                  <a:solidFill>
                    <a:srgbClr val="FFDC65"/>
                  </a:solidFill>
                  <a:prstDash val="solid"/>
                </a:ln>
                <a:solidFill>
                  <a:srgbClr val="5E555E"/>
                </a:solidFill>
                <a:effectLst/>
              </a:rPr>
              <a:t>キャッチ</a:t>
            </a:r>
            <a:r>
              <a:rPr lang="ja-JP" altLang="en-US" sz="5400" b="1" dirty="0" smtClean="0">
                <a:ln w="22225">
                  <a:solidFill>
                    <a:srgbClr val="FFDC65"/>
                  </a:solidFill>
                  <a:prstDash val="solid"/>
                </a:ln>
                <a:solidFill>
                  <a:srgbClr val="5E555E"/>
                </a:solidFill>
              </a:rPr>
              <a:t>コピーを入力</a:t>
            </a:r>
            <a:endParaRPr lang="ja-JP" altLang="en-US" sz="5400" b="1" cap="none" spc="0" dirty="0">
              <a:ln w="22225">
                <a:solidFill>
                  <a:srgbClr val="FFDC65"/>
                </a:solidFill>
                <a:prstDash val="solid"/>
              </a:ln>
              <a:solidFill>
                <a:srgbClr val="5E555E"/>
              </a:solidFill>
              <a:effectLst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82" y="9874935"/>
            <a:ext cx="1300799" cy="61788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545214" y="9843734"/>
            <a:ext cx="3259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template designed by</a:t>
            </a:r>
          </a:p>
          <a:p>
            <a:r>
              <a:rPr kumimoji="1" lang="ja-JP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総務省 </a:t>
            </a:r>
            <a:r>
              <a:rPr kumimoji="1" lang="en-US" altLang="ja-JP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ICT</a:t>
            </a:r>
            <a:r>
              <a:rPr kumimoji="1" lang="ja-JP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活用リテラシー向上プロジェクト</a:t>
            </a:r>
            <a:endParaRPr kumimoji="1" lang="en-US" altLang="ja-JP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kumimoji="1"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https://www.ict-mirai.jp</a:t>
            </a:r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9303">
            <a:off x="4149546" y="6784185"/>
            <a:ext cx="2509155" cy="168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67" y="591344"/>
            <a:ext cx="3749740" cy="3749740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>
            <a:off x="656151" y="591344"/>
            <a:ext cx="592666" cy="592666"/>
          </a:xfrm>
          <a:prstGeom prst="ellipse">
            <a:avLst/>
          </a:prstGeom>
          <a:noFill/>
          <a:ln w="38100">
            <a:solidFill>
              <a:srgbClr val="8D7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6310857" y="1471878"/>
            <a:ext cx="592666" cy="592666"/>
          </a:xfrm>
          <a:prstGeom prst="ellipse">
            <a:avLst/>
          </a:prstGeom>
          <a:noFill/>
          <a:ln w="38100">
            <a:solidFill>
              <a:srgbClr val="8D7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/>
          <p:nvPr/>
        </p:nvSpPr>
        <p:spPr>
          <a:xfrm>
            <a:off x="5437231" y="2960214"/>
            <a:ext cx="1747252" cy="1747252"/>
          </a:xfrm>
          <a:prstGeom prst="ellipse">
            <a:avLst/>
          </a:prstGeom>
          <a:noFill/>
          <a:ln w="38100">
            <a:solidFill>
              <a:srgbClr val="8D7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/>
          <p:nvPr/>
        </p:nvSpPr>
        <p:spPr>
          <a:xfrm>
            <a:off x="1031341" y="6716469"/>
            <a:ext cx="2253726" cy="2253726"/>
          </a:xfrm>
          <a:prstGeom prst="ellipse">
            <a:avLst/>
          </a:prstGeom>
          <a:noFill/>
          <a:ln w="38100">
            <a:solidFill>
              <a:srgbClr val="8D7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/>
          <p:nvPr/>
        </p:nvSpPr>
        <p:spPr>
          <a:xfrm>
            <a:off x="4128984" y="6359275"/>
            <a:ext cx="646216" cy="646216"/>
          </a:xfrm>
          <a:prstGeom prst="ellipse">
            <a:avLst/>
          </a:prstGeom>
          <a:noFill/>
          <a:ln w="38100">
            <a:solidFill>
              <a:srgbClr val="8D7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/>
          <p:nvPr/>
        </p:nvSpPr>
        <p:spPr>
          <a:xfrm>
            <a:off x="375191" y="3452493"/>
            <a:ext cx="374440" cy="374440"/>
          </a:xfrm>
          <a:prstGeom prst="ellipse">
            <a:avLst/>
          </a:prstGeom>
          <a:solidFill>
            <a:srgbClr val="8D78AA"/>
          </a:solidFill>
          <a:ln w="38100">
            <a:solidFill>
              <a:srgbClr val="8D7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/>
          <p:nvPr/>
        </p:nvSpPr>
        <p:spPr>
          <a:xfrm>
            <a:off x="-401123" y="8714287"/>
            <a:ext cx="802245" cy="802245"/>
          </a:xfrm>
          <a:prstGeom prst="ellipse">
            <a:avLst/>
          </a:prstGeom>
          <a:solidFill>
            <a:srgbClr val="8D78AA"/>
          </a:solidFill>
          <a:ln w="38100">
            <a:solidFill>
              <a:srgbClr val="8D7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/>
        </p:nvSpPr>
        <p:spPr>
          <a:xfrm>
            <a:off x="5126070" y="-528637"/>
            <a:ext cx="1057273" cy="1057273"/>
          </a:xfrm>
          <a:prstGeom prst="ellipse">
            <a:avLst/>
          </a:prstGeom>
          <a:solidFill>
            <a:srgbClr val="8D78AA"/>
          </a:solidFill>
          <a:ln w="38100">
            <a:solidFill>
              <a:srgbClr val="8D7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5126069" y="9397788"/>
            <a:ext cx="1134745" cy="1134745"/>
          </a:xfrm>
          <a:prstGeom prst="ellipse">
            <a:avLst/>
          </a:prstGeom>
          <a:solidFill>
            <a:srgbClr val="8D78AA"/>
          </a:solidFill>
          <a:ln w="38100">
            <a:solidFill>
              <a:srgbClr val="8D7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78" y="7121248"/>
            <a:ext cx="1676245" cy="266893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725">
            <a:off x="1726669" y="6787650"/>
            <a:ext cx="1013134" cy="207828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1940">
            <a:off x="5965774" y="3095294"/>
            <a:ext cx="690886" cy="1590195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4961239"/>
            <a:ext cx="7559675" cy="982361"/>
          </a:xfrm>
          <a:prstGeom prst="rect">
            <a:avLst/>
          </a:prstGeom>
          <a:solidFill>
            <a:srgbClr val="377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603019" y="5016706"/>
            <a:ext cx="63401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800" b="1" cap="none" spc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</a:rPr>
              <a:t>キャッチ</a:t>
            </a:r>
            <a:r>
              <a:rPr lang="ja-JP" altLang="en-US" sz="48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コピーを入力</a:t>
            </a:r>
            <a:endParaRPr lang="ja-JP" altLang="en-US" sz="4800" b="1" cap="none" spc="0" dirty="0">
              <a:ln w="22225">
                <a:noFill/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332010" y="1323191"/>
            <a:ext cx="6895653" cy="1312434"/>
          </a:xfrm>
          <a:prstGeom prst="roundRect">
            <a:avLst>
              <a:gd name="adj" fmla="val 50000"/>
            </a:avLst>
          </a:prstGeom>
          <a:solidFill>
            <a:srgbClr val="F6C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solidFill>
                  <a:schemeClr val="tx1"/>
                </a:solidFill>
              </a:rPr>
              <a:t>キャッチコピーを入力</a:t>
            </a:r>
            <a:endParaRPr kumimoji="1" lang="ja-JP" altLang="en-US" sz="4800" b="1" dirty="0">
              <a:solidFill>
                <a:schemeClr val="tx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9" y="3641211"/>
            <a:ext cx="2571864" cy="221959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942" y="3285353"/>
            <a:ext cx="2920493" cy="257545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89" y="5631867"/>
            <a:ext cx="2671302" cy="242432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05" y="5928498"/>
            <a:ext cx="3231160" cy="425537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82" y="9874935"/>
            <a:ext cx="1300799" cy="61788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545214" y="9843734"/>
            <a:ext cx="3259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template designed by</a:t>
            </a:r>
          </a:p>
          <a:p>
            <a:r>
              <a:rPr kumimoji="1" lang="ja-JP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総務省 </a:t>
            </a:r>
            <a:r>
              <a:rPr kumimoji="1" lang="en-US" altLang="ja-JP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ICT</a:t>
            </a:r>
            <a:r>
              <a:rPr kumimoji="1" lang="ja-JP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活用リテラシー向上プロジェクト</a:t>
            </a:r>
            <a:endParaRPr kumimoji="1" lang="en-US" altLang="ja-JP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kumimoji="1"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https://www.ict-mirai.jp</a:t>
            </a:r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03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0" y="1229654"/>
            <a:ext cx="1337839" cy="176190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583" y="1402699"/>
            <a:ext cx="1496530" cy="166869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125" y="1728546"/>
            <a:ext cx="1792729" cy="121014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91" y="1728546"/>
            <a:ext cx="1210146" cy="121014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98" y="3962409"/>
            <a:ext cx="755778" cy="154261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49" y="3730499"/>
            <a:ext cx="770273" cy="177452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274" y="3767771"/>
            <a:ext cx="846886" cy="173725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608" y="3727487"/>
            <a:ext cx="772280" cy="177753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547" y="3766317"/>
            <a:ext cx="824053" cy="173870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62" y="3962423"/>
            <a:ext cx="771301" cy="154260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67" y="6193540"/>
            <a:ext cx="855551" cy="156885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88" y="6190225"/>
            <a:ext cx="764607" cy="1572169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965" y="6040982"/>
            <a:ext cx="855551" cy="172141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86" y="6001220"/>
            <a:ext cx="764607" cy="176117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63" y="6053353"/>
            <a:ext cx="902967" cy="170904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399" y="5992630"/>
            <a:ext cx="859109" cy="176976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1" y="8512536"/>
            <a:ext cx="1086648" cy="1285205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45" y="8395207"/>
            <a:ext cx="880871" cy="140253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132" y="8223726"/>
            <a:ext cx="963904" cy="1574015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80" y="8300738"/>
            <a:ext cx="1764020" cy="1510219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253637" y="157421"/>
            <a:ext cx="6647974" cy="88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dirty="0" smtClean="0">
                <a:latin typeface="+mn-ea"/>
              </a:rPr>
              <a:t>素材集（そざいしゅう）</a:t>
            </a:r>
            <a:endParaRPr kumimoji="1" lang="en-US" altLang="ja-JP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b="1" dirty="0" smtClean="0">
                <a:latin typeface="+mn-ea"/>
              </a:rPr>
              <a:t>キャラクターを使ってオリジナルポスターをつくりましょう！</a:t>
            </a:r>
            <a:endParaRPr kumimoji="1" lang="ja-JP" altLang="en-US" b="1" dirty="0">
              <a:latin typeface="+mn-e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7396" y="9963107"/>
            <a:ext cx="7381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©2024 </a:t>
            </a:r>
            <a:r>
              <a:rPr lang="en-US" altLang="ja-JP" sz="1200" dirty="0"/>
              <a:t>ICT</a:t>
            </a:r>
            <a:r>
              <a:rPr lang="ja-JP" altLang="en-US" sz="1200" dirty="0"/>
              <a:t>活用リテラシー向上プロジェクト</a:t>
            </a:r>
            <a:endParaRPr lang="ja-JP" altLang="en-US" sz="1200" dirty="0"/>
          </a:p>
          <a:p>
            <a:r>
              <a:rPr lang="ja-JP" altLang="en-US" sz="1200" dirty="0"/>
              <a:t>「かいじゅうネトラとなかまたち」のキャラクターは、</a:t>
            </a:r>
            <a:r>
              <a:rPr lang="en-US" altLang="ja-JP" sz="1200" dirty="0"/>
              <a:t>ICT</a:t>
            </a:r>
            <a:r>
              <a:rPr lang="ja-JP" altLang="en-US" sz="1200" dirty="0"/>
              <a:t>活用リテラシー向上を呼びかける本ポスター制作においてのみご自由にお使いいただけます。</a:t>
            </a:r>
            <a:endParaRPr lang="ja-JP" altLang="en-US" sz="1200" dirty="0"/>
          </a:p>
          <a:p>
            <a:r>
              <a:rPr lang="ja-JP" altLang="en-US" sz="1200" dirty="0"/>
              <a:t/>
            </a:r>
            <a:br>
              <a:rPr lang="ja-JP" altLang="en-US" sz="1200" dirty="0"/>
            </a:b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434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4" y="4390727"/>
            <a:ext cx="984484" cy="95276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52" y="4390727"/>
            <a:ext cx="1042628" cy="95276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94" y="4421033"/>
            <a:ext cx="945902" cy="89215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693" y="4392709"/>
            <a:ext cx="964662" cy="94880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36" y="4404910"/>
            <a:ext cx="945901" cy="92440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011" y="4379714"/>
            <a:ext cx="985871" cy="97479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7" y="5707212"/>
            <a:ext cx="967204" cy="93604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43" y="5707964"/>
            <a:ext cx="990841" cy="93454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29" y="5667616"/>
            <a:ext cx="1030819" cy="101523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96" y="5691074"/>
            <a:ext cx="990841" cy="96832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676" y="5707212"/>
            <a:ext cx="1024328" cy="93604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41" y="5679815"/>
            <a:ext cx="990841" cy="99084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403" y="7495593"/>
            <a:ext cx="2935744" cy="197580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718" y="7495593"/>
            <a:ext cx="1507083" cy="214821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20" y="7751888"/>
            <a:ext cx="1146338" cy="189192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42" y="375609"/>
            <a:ext cx="1837470" cy="162038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" y="1148859"/>
            <a:ext cx="2132086" cy="1840055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58" y="2258240"/>
            <a:ext cx="2124332" cy="1927922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371" y="636946"/>
            <a:ext cx="1610934" cy="127532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570" y="2350614"/>
            <a:ext cx="1590424" cy="1273458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263" y="2270059"/>
            <a:ext cx="1512115" cy="1273458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77396" y="9963107"/>
            <a:ext cx="7381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©2024 </a:t>
            </a:r>
            <a:r>
              <a:rPr lang="en-US" altLang="ja-JP" sz="1200" dirty="0"/>
              <a:t>ICT</a:t>
            </a:r>
            <a:r>
              <a:rPr lang="ja-JP" altLang="en-US" sz="1200" dirty="0"/>
              <a:t>活用リテラシー向上プロジェクト</a:t>
            </a:r>
            <a:endParaRPr lang="ja-JP" altLang="en-US" sz="1200" dirty="0"/>
          </a:p>
          <a:p>
            <a:r>
              <a:rPr lang="ja-JP" altLang="en-US" sz="1200" dirty="0"/>
              <a:t>「かいじゅうネトラとなかまたち」のキャラクターは、</a:t>
            </a:r>
            <a:r>
              <a:rPr lang="en-US" altLang="ja-JP" sz="1200" dirty="0"/>
              <a:t>ICT</a:t>
            </a:r>
            <a:r>
              <a:rPr lang="ja-JP" altLang="en-US" sz="1200" dirty="0"/>
              <a:t>活用リテラシー向上を呼びかける本ポスター制作においてのみご自由にお使いいただけます。</a:t>
            </a:r>
            <a:endParaRPr lang="ja-JP" altLang="en-US" sz="1200" dirty="0"/>
          </a:p>
          <a:p>
            <a:r>
              <a:rPr lang="ja-JP" altLang="en-US" sz="1200" dirty="0"/>
              <a:t/>
            </a:r>
            <a:br>
              <a:rPr lang="ja-JP" altLang="en-US" sz="1200" dirty="0"/>
            </a:b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67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130</Words>
  <Application>Microsoft Office PowerPoint</Application>
  <PresentationFormat>ユーザー設定</PresentationFormat>
  <Paragraphs>21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2024-01-27T07:40:32Z</dcterms:created>
  <dcterms:modified xsi:type="dcterms:W3CDTF">2024-01-30T12:11:03Z</dcterms:modified>
</cp:coreProperties>
</file>