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87" d="100"/>
          <a:sy n="87" d="100"/>
        </p:scale>
        <p:origin x="-108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2013/3/6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38150"/>
            <a:ext cx="988364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3968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39249"/>
              </p:ext>
            </p:extLst>
          </p:nvPr>
        </p:nvGraphicFramePr>
        <p:xfrm>
          <a:off x="165100" y="592666"/>
          <a:ext cx="9436100" cy="204167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3388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○○○，○○○千円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1425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64717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様式８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5431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共同提案の場合は、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代表提案団体名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、共同提案団体名を記載し、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代表提案団体名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14485</TotalTime>
  <Words>86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総務省</cp:lastModifiedBy>
  <cp:revision>148</cp:revision>
  <cp:lastPrinted>2012-07-02T02:52:33Z</cp:lastPrinted>
  <dcterms:created xsi:type="dcterms:W3CDTF">2010-10-01T01:45:35Z</dcterms:created>
  <dcterms:modified xsi:type="dcterms:W3CDTF">2013-03-06T12:51:15Z</dcterms:modified>
</cp:coreProperties>
</file>