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00"/>
    <a:srgbClr val="00FF99"/>
    <a:srgbClr val="66FF66"/>
    <a:srgbClr val="66FF33"/>
    <a:srgbClr val="CCFF99"/>
    <a:srgbClr val="B2CB7F"/>
    <a:srgbClr val="FFCC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65" d="100"/>
          <a:sy n="65" d="100"/>
        </p:scale>
        <p:origin x="-1003" y="-67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2013/3/12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2013/3/12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2013/3/12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2013/3/12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2013/3/12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2013/3/12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2013/3/12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2013/3/12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2013/3/12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2013/3/12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2013/3/12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2013/3/12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2013/3/12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38150"/>
            <a:ext cx="9883642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3968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60494" y="2764036"/>
            <a:ext cx="9151805" cy="3744416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345742"/>
              </p:ext>
            </p:extLst>
          </p:nvPr>
        </p:nvGraphicFramePr>
        <p:xfrm>
          <a:off x="165100" y="592666"/>
          <a:ext cx="9436100" cy="156464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097280"/>
                <a:gridCol w="833882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u="none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（株）○○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、○○大学、○○市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事業費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○○○，○○○千円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（事業概要を記載）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9017000" y="63500"/>
            <a:ext cx="787400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様式８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14489</TotalTime>
  <Words>40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恩賀　一(007569)</dc:creator>
  <cp:lastModifiedBy>総務省</cp:lastModifiedBy>
  <cp:revision>140</cp:revision>
  <cp:lastPrinted>2013-03-12T12:06:26Z</cp:lastPrinted>
  <dcterms:created xsi:type="dcterms:W3CDTF">2010-10-01T01:45:35Z</dcterms:created>
  <dcterms:modified xsi:type="dcterms:W3CDTF">2013-03-12T12:15:53Z</dcterms:modified>
</cp:coreProperties>
</file>