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6" d="100"/>
          <a:sy n="66" d="100"/>
        </p:scale>
        <p:origin x="-974" y="-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2013/3/25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24058"/>
              </p:ext>
            </p:extLst>
          </p:nvPr>
        </p:nvGraphicFramePr>
        <p:xfrm>
          <a:off x="165100" y="592666"/>
          <a:ext cx="9436100" cy="1564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（株）○○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（事業概要を記載）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017000" y="63500"/>
            <a:ext cx="78740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様式８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2013-03-25T10:35:46Z</dcterms:created>
  <dcterms:modified xsi:type="dcterms:W3CDTF">2013-03-25T10:35:49Z</dcterms:modified>
</cp:coreProperties>
</file>