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1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32" autoAdjust="0"/>
    <p:restoredTop sz="94660"/>
  </p:normalViewPr>
  <p:slideViewPr>
    <p:cSldViewPr>
      <p:cViewPr varScale="1">
        <p:scale>
          <a:sx n="89" d="100"/>
          <a:sy n="89" d="100"/>
        </p:scale>
        <p:origin x="-1194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別紙１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D4093-4BC3-4B11-8F44-1EF14791D3C8}" type="datetimeFigureOut">
              <a:rPr kumimoji="1" lang="ja-JP" altLang="en-US" smtClean="0"/>
              <a:t>2015/8/19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3E907-BE2F-499B-99F2-D5B4BA9C63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6295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別紙１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1B1B8-539B-4EE2-AE4C-CFEEC537654F}" type="datetimeFigureOut">
              <a:rPr kumimoji="1" lang="ja-JP" altLang="en-US" smtClean="0"/>
              <a:pPr/>
              <a:t>2015/8/19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FCD74-D427-4862-A320-B0BFC8C7DF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9105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0F0FC-C7EF-4805-8295-626C594EA212}" type="datetime1">
              <a:rPr kumimoji="1" lang="ja-JP" altLang="en-US" smtClean="0"/>
              <a:t>2015/8/19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AED0-35E8-4728-B5D4-E81792ADAF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A5A2-0BFC-419A-AACD-A95588D38959}" type="datetime1">
              <a:rPr kumimoji="1" lang="ja-JP" altLang="en-US" smtClean="0"/>
              <a:t>2015/8/19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AED0-35E8-4728-B5D4-E81792ADAF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DF080-431D-4822-AFD0-2209231ED2EB}" type="datetime1">
              <a:rPr kumimoji="1" lang="ja-JP" altLang="en-US" smtClean="0"/>
              <a:t>2015/8/19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AED0-35E8-4728-B5D4-E81792ADAF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23BD-5EEA-48D0-A414-0F15A32A8276}" type="datetime1">
              <a:rPr kumimoji="1" lang="ja-JP" altLang="en-US" smtClean="0"/>
              <a:t>2015/8/19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AED0-35E8-4728-B5D4-E81792ADAF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C3C14-F2AE-4DEA-AB37-4318A566BAFD}" type="datetime1">
              <a:rPr kumimoji="1" lang="ja-JP" altLang="en-US" smtClean="0"/>
              <a:t>2015/8/19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AED0-35E8-4728-B5D4-E81792ADAF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4F1E3-F597-4028-AF33-3953FEE696A8}" type="datetime1">
              <a:rPr kumimoji="1" lang="ja-JP" altLang="en-US" smtClean="0"/>
              <a:t>2015/8/19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AED0-35E8-4728-B5D4-E81792ADAF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4C7C4-717C-4936-8C5D-DF7BE7337027}" type="datetime1">
              <a:rPr kumimoji="1" lang="ja-JP" altLang="en-US" smtClean="0"/>
              <a:t>2015/8/19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AED0-35E8-4728-B5D4-E81792ADAF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900B4-F8B4-4814-9308-9BF2B4361027}" type="datetime1">
              <a:rPr kumimoji="1" lang="ja-JP" altLang="en-US" smtClean="0"/>
              <a:t>2015/8/19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AED0-35E8-4728-B5D4-E81792ADAF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1DDB-1AA5-4B19-91D6-839F6EA76CDB}" type="datetime1">
              <a:rPr kumimoji="1" lang="ja-JP" altLang="en-US" smtClean="0"/>
              <a:t>2015/8/19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AED0-35E8-4728-B5D4-E81792ADAF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0C8E-72EA-4718-984B-340F4E7E07B9}" type="datetime1">
              <a:rPr kumimoji="1" lang="ja-JP" altLang="en-US" smtClean="0"/>
              <a:t>2015/8/19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AED0-35E8-4728-B5D4-E81792ADAF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B3FC-12BE-467C-A2DF-D8F92D47CFB8}" type="datetime1">
              <a:rPr kumimoji="1" lang="ja-JP" altLang="en-US" smtClean="0"/>
              <a:t>2015/8/19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AED0-35E8-4728-B5D4-E81792ADAF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8C707-8889-462D-B0A3-E6F997EE82A4}" type="datetime1">
              <a:rPr kumimoji="1" lang="ja-JP" altLang="en-US" smtClean="0"/>
              <a:t>2015/8/19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4600" y="649287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34AAED0-35E8-4728-B5D4-E81792ADAF9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15552" y="6540"/>
            <a:ext cx="990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ea typeface="ＤＦ特太ゴシック体" pitchFamily="1" charset="-128"/>
              </a:rPr>
              <a:t>事業名（○○県○○市）</a:t>
            </a:r>
            <a:endParaRPr lang="en-US" altLang="ja-JP" sz="2400" dirty="0" smtClean="0">
              <a:ea typeface="ＤＦ特太ゴシック体" pitchFamily="1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0" y="514812"/>
            <a:ext cx="9906000" cy="0"/>
          </a:xfrm>
          <a:prstGeom prst="line">
            <a:avLst/>
          </a:prstGeom>
          <a:ln w="5715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64468" y="652587"/>
            <a:ext cx="9577064" cy="1357518"/>
          </a:xfrm>
          <a:prstGeom prst="rect">
            <a:avLst/>
          </a:prstGeom>
          <a:solidFill>
            <a:schemeClr val="bg1"/>
          </a:solidFill>
          <a:ln w="38100" cmpd="sng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>
              <a:spcBef>
                <a:spcPts val="600"/>
              </a:spcBef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事業概要：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marL="177800" indent="-177800">
              <a:spcBef>
                <a:spcPts val="600"/>
              </a:spcBef>
            </a:pP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marL="177800" algn="ctr"/>
            <a:r>
              <a:rPr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（３～４行程度で簡潔に記載願います。）</a:t>
            </a:r>
            <a:endParaRPr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marL="177800"/>
            <a:endParaRPr lang="en-US" altLang="ja-JP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国庫補助金要望額：○○百万円、事業費：</a:t>
            </a:r>
            <a:r>
              <a:rPr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○○</a:t>
            </a:r>
            <a:r>
              <a:rPr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○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百万円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142520" y="61815"/>
            <a:ext cx="684000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/>
              <a:t>別紙</a:t>
            </a:r>
            <a:r>
              <a:rPr lang="ja-JP" altLang="en-US" sz="1400" b="1" dirty="0"/>
              <a:t>１</a:t>
            </a:r>
            <a:endParaRPr kumimoji="1" lang="en-US" altLang="ja-JP" sz="1400" b="1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996" y="3947187"/>
            <a:ext cx="6364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 smtClean="0"/>
              <a:t>（事業概要を示すポンチ絵</a:t>
            </a:r>
            <a:r>
              <a:rPr kumimoji="1" lang="ja-JP" altLang="en-US" sz="3600" dirty="0" smtClean="0"/>
              <a:t>・</a:t>
            </a:r>
            <a:endParaRPr kumimoji="1" lang="en-US" altLang="ja-JP" sz="3600" dirty="0" smtClean="0"/>
          </a:p>
          <a:p>
            <a:pPr algn="ctr"/>
            <a:r>
              <a:rPr kumimoji="1" lang="ja-JP" altLang="en-US" sz="3600" dirty="0" smtClean="0"/>
              <a:t>イメージ図</a:t>
            </a:r>
            <a:r>
              <a:rPr kumimoji="1" lang="ja-JP" altLang="en-US" sz="3600" dirty="0" smtClean="0"/>
              <a:t>を記載）</a:t>
            </a:r>
            <a:endParaRPr kumimoji="1" lang="ja-JP" altLang="en-US" sz="3600" dirty="0"/>
          </a:p>
        </p:txBody>
      </p:sp>
      <p:sp>
        <p:nvSpPr>
          <p:cNvPr id="9" name="正方形/長方形 8"/>
          <p:cNvSpPr/>
          <p:nvPr/>
        </p:nvSpPr>
        <p:spPr>
          <a:xfrm>
            <a:off x="6544062" y="2301440"/>
            <a:ext cx="3193725" cy="12735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6537246" y="2092192"/>
            <a:ext cx="1008111" cy="1924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900" b="1" dirty="0" smtClean="0">
                <a:solidFill>
                  <a:schemeClr val="tx1"/>
                </a:solidFill>
              </a:rPr>
              <a:t>震災後の課題</a:t>
            </a:r>
            <a:endParaRPr kumimoji="1"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548233" y="3658718"/>
            <a:ext cx="1008111" cy="1924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900" b="1" dirty="0" smtClean="0">
                <a:solidFill>
                  <a:schemeClr val="tx1"/>
                </a:solidFill>
              </a:rPr>
              <a:t>課題の解決</a:t>
            </a:r>
            <a:endParaRPr kumimoji="1"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548233" y="3861780"/>
            <a:ext cx="3193724" cy="13711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552384" y="5301289"/>
            <a:ext cx="1008111" cy="1924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900" b="1" dirty="0">
                <a:solidFill>
                  <a:schemeClr val="tx1"/>
                </a:solidFill>
              </a:rPr>
              <a:t>復興</a:t>
            </a:r>
            <a:r>
              <a:rPr lang="ja-JP" altLang="en-US" sz="900" b="1" dirty="0" smtClean="0">
                <a:solidFill>
                  <a:schemeClr val="tx1"/>
                </a:solidFill>
              </a:rPr>
              <a:t>との</a:t>
            </a:r>
            <a:r>
              <a:rPr lang="ja-JP" altLang="en-US" sz="900" b="1" dirty="0">
                <a:solidFill>
                  <a:schemeClr val="tx1"/>
                </a:solidFill>
              </a:rPr>
              <a:t>関係</a:t>
            </a:r>
            <a:endParaRPr kumimoji="1"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553400" y="5493753"/>
            <a:ext cx="3193726" cy="12476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 hangingPunct="0"/>
            <a:endParaRPr lang="ja-JP" altLang="ja-JP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912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A4 210 x 297 mm</PresentationFormat>
  <Paragraphs>12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2009-04-23T06:34:54Z</dcterms:created>
  <dcterms:modified xsi:type="dcterms:W3CDTF">2015-08-19T04:57:11Z</dcterms:modified>
</cp:coreProperties>
</file>