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2" autoAdjust="0"/>
    <p:restoredTop sz="94660"/>
  </p:normalViewPr>
  <p:slideViewPr>
    <p:cSldViewPr>
      <p:cViewPr varScale="1">
        <p:scale>
          <a:sx n="89" d="100"/>
          <a:sy n="89" d="100"/>
        </p:scale>
        <p:origin x="-119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4093-4BC3-4B11-8F44-1EF14791D3C8}" type="datetimeFigureOut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3E907-BE2F-499B-99F2-D5B4BA9C63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29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別紙１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1B1B8-539B-4EE2-AE4C-CFEEC537654F}" type="datetimeFigureOut">
              <a:rPr kumimoji="1" lang="ja-JP" altLang="en-US" smtClean="0"/>
              <a:pPr/>
              <a:t>2015/8/19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CD74-D427-4862-A320-B0BFC8C7DF4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9105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0FC-C7EF-4805-8295-626C594EA212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A5A2-0BFC-419A-AACD-A95588D38959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F080-431D-4822-AFD0-2209231ED2EB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23BD-5EEA-48D0-A414-0F15A32A8276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C3C14-F2AE-4DEA-AB37-4318A566BAFD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F1E3-F597-4028-AF33-3953FEE696A8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C7C4-717C-4936-8C5D-DF7BE7337027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00B4-F8B4-4814-9308-9BF2B4361027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1DDB-1AA5-4B19-91D6-839F6EA76CDB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90C8E-72EA-4718-984B-340F4E7E07B9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B3FC-12BE-467C-A2DF-D8F92D47CFB8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AED0-35E8-4728-B5D4-E81792ADAF9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C707-8889-462D-B0A3-E6F997EE82A4}" type="datetime1">
              <a:rPr kumimoji="1" lang="ja-JP" altLang="en-US" smtClean="0"/>
              <a:t>2015/8/19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4AAED0-35E8-4728-B5D4-E81792ADAF9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6540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ea typeface="ＤＦ特太ゴシック体" pitchFamily="1" charset="-128"/>
              </a:rPr>
              <a:t>事業名（○○県○○市）</a:t>
            </a:r>
            <a:endParaRPr lang="en-US" altLang="ja-JP" sz="2400" dirty="0" smtClean="0">
              <a:ea typeface="ＤＦ特太ゴシック体" pitchFamily="1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514812"/>
            <a:ext cx="9906000" cy="0"/>
          </a:xfrm>
          <a:prstGeom prst="line">
            <a:avLst/>
          </a:prstGeom>
          <a:ln w="57150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64468" y="652587"/>
            <a:ext cx="9577064" cy="1357518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spcBef>
                <a:spcPts val="6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事業概要：</a:t>
            </a:r>
            <a:endParaRPr kumimoji="1" lang="en-US" altLang="ja-JP" sz="1400" b="1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177800" indent="-177800">
              <a:spcBef>
                <a:spcPts val="600"/>
              </a:spcBef>
            </a:pPr>
            <a:endParaRPr kumimoji="1" lang="en-US" altLang="ja-JP" sz="1400" b="1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177800" algn="ctr"/>
            <a:r>
              <a:rPr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（３～４行程度で簡潔に記載願います。）</a:t>
            </a:r>
            <a:endParaRPr lang="en-US" altLang="ja-JP" sz="1400" b="1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177800"/>
            <a:endParaRPr lang="en-US" altLang="ja-JP" sz="1400" b="1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国庫補助金要望額：○○百万円、事業費：</a:t>
            </a:r>
            <a:r>
              <a:rPr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○○</a:t>
            </a:r>
            <a:r>
              <a:rPr lang="ja-JP" altLang="en-US" sz="1400" b="1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百万円</a:t>
            </a:r>
            <a:endParaRPr kumimoji="1" lang="en-US" altLang="ja-JP" sz="1400" b="1" dirty="0" smtClean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42520" y="61815"/>
            <a:ext cx="68400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別紙</a:t>
            </a:r>
            <a:r>
              <a:rPr lang="ja-JP" altLang="en-US" sz="1400" b="1" dirty="0"/>
              <a:t>１</a:t>
            </a:r>
            <a:endParaRPr kumimoji="1" lang="en-US" altLang="ja-JP" sz="1400" b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996" y="3947187"/>
            <a:ext cx="6364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（事業概要を示すポンチ絵</a:t>
            </a:r>
            <a:r>
              <a:rPr kumimoji="1" lang="ja-JP" altLang="en-US" sz="3600" dirty="0" smtClean="0"/>
              <a:t>・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イメージ図</a:t>
            </a:r>
            <a:r>
              <a:rPr kumimoji="1" lang="ja-JP" altLang="en-US" sz="3600" dirty="0" smtClean="0"/>
              <a:t>を記載）</a:t>
            </a:r>
            <a:endParaRPr kumimoji="1"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6544062" y="2301440"/>
            <a:ext cx="3193725" cy="1273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537246" y="2092192"/>
            <a:ext cx="1008111" cy="192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</a:rPr>
              <a:t>震災後の課題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548233" y="3658718"/>
            <a:ext cx="1008111" cy="192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</a:rPr>
              <a:t>課題の解決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548233" y="3861780"/>
            <a:ext cx="3193724" cy="13711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52384" y="5301289"/>
            <a:ext cx="1008111" cy="192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復興</a:t>
            </a:r>
            <a:r>
              <a:rPr lang="ja-JP" altLang="en-US" sz="900" b="1" dirty="0" smtClean="0">
                <a:solidFill>
                  <a:schemeClr val="tx1"/>
                </a:solidFill>
              </a:rPr>
              <a:t>との</a:t>
            </a:r>
            <a:r>
              <a:rPr lang="ja-JP" altLang="en-US" sz="900" b="1" dirty="0">
                <a:solidFill>
                  <a:schemeClr val="tx1"/>
                </a:solidFill>
              </a:rPr>
              <a:t>関係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553400" y="5493753"/>
            <a:ext cx="3193726" cy="1247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hangingPunct="0"/>
            <a:endParaRPr lang="ja-JP" altLang="ja-JP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12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A4 210 x 297 mm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2009-04-23T06:34:54Z</dcterms:created>
  <dcterms:modified xsi:type="dcterms:W3CDTF">2015-08-19T04:57:11Z</dcterms:modified>
</cp:coreProperties>
</file>