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3"/>
  </p:notesMasterIdLst>
  <p:sldIdLst>
    <p:sldId id="45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00FF00"/>
    <a:srgbClr val="00FF99"/>
    <a:srgbClr val="66FF66"/>
    <a:srgbClr val="66FF33"/>
    <a:srgbClr val="CCFF99"/>
    <a:srgbClr val="B2CB7F"/>
    <a:srgbClr val="FFCC99"/>
    <a:srgbClr val="FFFF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5873" autoAdjust="0"/>
  </p:normalViewPr>
  <p:slideViewPr>
    <p:cSldViewPr snapToGrid="0">
      <p:cViewPr varScale="1">
        <p:scale>
          <a:sx n="87" d="100"/>
          <a:sy n="87" d="100"/>
        </p:scale>
        <p:origin x="-1080" y="-9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83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1"/>
            <a:ext cx="2919412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90F73343-A501-40EC-96EE-808513613A66}" type="datetimeFigureOut">
              <a:rPr kumimoji="1" lang="ja-JP" altLang="en-US" smtClean="0"/>
              <a:t>2013/3/6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3"/>
            <a:ext cx="2919413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3781EB83-02FA-4BF6-832E-67A0E11A499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799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3707-36B0-408B-9F0E-A9650B96256A}" type="datetime1">
              <a:rPr kumimoji="1" lang="ja-JP" altLang="en-US" smtClean="0"/>
              <a:t>2013/3/6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5F7AC-18DB-45DD-9943-11411C34958D}" type="datetime1">
              <a:rPr kumimoji="1" lang="ja-JP" altLang="en-US" smtClean="0"/>
              <a:t>2013/3/6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9D67E-5D9F-4DD8-B7AA-47D8070366BA}" type="datetime1">
              <a:rPr kumimoji="1" lang="ja-JP" altLang="en-US" smtClean="0"/>
              <a:t>2013/3/6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F036-B167-4397-9AFC-F22130D85DD0}" type="datetime1">
              <a:rPr kumimoji="1" lang="ja-JP" altLang="en-US" smtClean="0"/>
              <a:t>2013/3/6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37CB5-6866-436B-94E3-84B61437B84B}" type="datetime1">
              <a:rPr kumimoji="1" lang="ja-JP" altLang="en-US" smtClean="0"/>
              <a:t>2013/3/6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457B-92F5-40DB-9C23-352EFB33E7CF}" type="datetime1">
              <a:rPr kumimoji="1" lang="ja-JP" altLang="en-US" smtClean="0"/>
              <a:t>2013/3/6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2354D-6AAB-4D22-B1C2-3AA01FCF9408}" type="datetime1">
              <a:rPr kumimoji="1" lang="ja-JP" altLang="en-US" smtClean="0"/>
              <a:t>2013/3/6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F179-7FC5-4C60-B30A-0AD7E50990FA}" type="datetime1">
              <a:rPr kumimoji="1" lang="ja-JP" altLang="en-US" smtClean="0"/>
              <a:t>2013/3/6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0866-5901-4B3C-84EE-28A09939EFCC}" type="datetime1">
              <a:rPr kumimoji="1" lang="ja-JP" altLang="en-US" smtClean="0"/>
              <a:t>2013/3/6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0DA22-05DC-4C1E-ABCF-F52B390AE2CB}" type="datetime1">
              <a:rPr kumimoji="1" lang="ja-JP" altLang="en-US" smtClean="0"/>
              <a:t>2013/3/6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7087-76C3-41EF-987C-9FD4E9BC396A}" type="datetime1">
              <a:rPr kumimoji="1" lang="ja-JP" altLang="en-US" smtClean="0"/>
              <a:t>2013/3/6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B9C0C-1DE3-44DB-A8F6-BBB5047B0E90}" type="datetime1">
              <a:rPr kumimoji="1" lang="ja-JP" altLang="en-US" smtClean="0"/>
              <a:t>2013/3/6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線コネクタ 7"/>
          <p:cNvCxnSpPr/>
          <p:nvPr/>
        </p:nvCxnSpPr>
        <p:spPr>
          <a:xfrm>
            <a:off x="22358" y="438150"/>
            <a:ext cx="9883642" cy="1588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-39688"/>
            <a:ext cx="9906000" cy="46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5" tIns="45422" rIns="90845" bIns="45422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182563" indent="-182563" algn="ctr"/>
            <a:r>
              <a:rPr lang="ja-JP" altLang="en-US" sz="2400" dirty="0" smtClean="0">
                <a:latin typeface="HGP創英角ｺﾞｼｯｸUB" pitchFamily="50" charset="-128"/>
                <a:ea typeface="HGP創英角ｺﾞｼｯｸUB" pitchFamily="50" charset="-128"/>
              </a:rPr>
              <a:t>（事業名）</a:t>
            </a:r>
            <a:endParaRPr lang="en-US" altLang="ja-JP" sz="24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60494" y="2764036"/>
            <a:ext cx="9151805" cy="3744416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事業概要を表す図・イラスト等を記載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739249"/>
              </p:ext>
            </p:extLst>
          </p:nvPr>
        </p:nvGraphicFramePr>
        <p:xfrm>
          <a:off x="165100" y="592666"/>
          <a:ext cx="9436100" cy="2041677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097280"/>
                <a:gridCol w="833882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bg1"/>
                          </a:solidFill>
                        </a:rPr>
                        <a:t>提案者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u="sng" dirty="0" smtClean="0"/>
                        <a:t>（株）○○</a:t>
                      </a:r>
                      <a:r>
                        <a:rPr kumimoji="1" lang="ja-JP" altLang="en-US" sz="1600" dirty="0" smtClean="0"/>
                        <a:t>、○○大学、○○市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事業費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○○○，○○○千円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11425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実施地域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600" b="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964717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事業概要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（事業概要を記載、フォントの大きさは</a:t>
                      </a:r>
                      <a:r>
                        <a:rPr kumimoji="1" lang="en-US" altLang="ja-JP" sz="1600" dirty="0" smtClean="0"/>
                        <a:t>16</a:t>
                      </a:r>
                      <a:r>
                        <a:rPr kumimoji="1" lang="ja-JP" altLang="en-US" sz="1600" dirty="0" smtClean="0"/>
                        <a:t>ポイントとすること。）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9100490" y="41728"/>
            <a:ext cx="725682" cy="317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様式８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251404" y="6562302"/>
            <a:ext cx="1654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i="1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i="1" dirty="0" smtClean="0">
                <a:solidFill>
                  <a:srgbClr val="FF0000"/>
                </a:solidFill>
              </a:rPr>
              <a:t>一枚に収めること。</a:t>
            </a:r>
            <a:endParaRPr kumimoji="1" lang="ja-JP" altLang="en-US" sz="1200" i="1" dirty="0">
              <a:solidFill>
                <a:srgbClr val="FF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295431" y="651360"/>
            <a:ext cx="74457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i="1" dirty="0" smtClean="0">
                <a:solidFill>
                  <a:srgbClr val="FF0000"/>
                </a:solidFill>
              </a:rPr>
              <a:t>※</a:t>
            </a:r>
            <a:r>
              <a:rPr lang="ja-JP" altLang="en-US" sz="1200" i="1" dirty="0" smtClean="0">
                <a:solidFill>
                  <a:srgbClr val="FF0000"/>
                </a:solidFill>
              </a:rPr>
              <a:t>共同提案の場合は、</a:t>
            </a:r>
            <a:r>
              <a:rPr lang="ja-JP" altLang="en-US" sz="1200" i="1" dirty="0" smtClean="0">
                <a:solidFill>
                  <a:srgbClr val="FF0000"/>
                </a:solidFill>
              </a:rPr>
              <a:t>代表提案団体名</a:t>
            </a:r>
            <a:r>
              <a:rPr lang="ja-JP" altLang="en-US" sz="1200" i="1" dirty="0" smtClean="0">
                <a:solidFill>
                  <a:srgbClr val="FF0000"/>
                </a:solidFill>
              </a:rPr>
              <a:t>、共同提案団体名を記載し、</a:t>
            </a:r>
            <a:r>
              <a:rPr lang="ja-JP" altLang="en-US" sz="1200" i="1" dirty="0" smtClean="0">
                <a:solidFill>
                  <a:srgbClr val="FF0000"/>
                </a:solidFill>
              </a:rPr>
              <a:t>代表提案団体名</a:t>
            </a:r>
            <a:r>
              <a:rPr lang="ja-JP" altLang="en-US" sz="1200" i="1" dirty="0" smtClean="0">
                <a:solidFill>
                  <a:srgbClr val="FF0000"/>
                </a:solidFill>
              </a:rPr>
              <a:t>に下線を引くこと。</a:t>
            </a:r>
            <a:endParaRPr kumimoji="1" lang="ja-JP" altLang="en-US" sz="12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69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14485</TotalTime>
  <Words>86</Words>
  <Application>Microsoft Office PowerPoint</Application>
  <PresentationFormat>A4 210 x 297 mm</PresentationFormat>
  <Paragraphs>12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恩賀　一(007569)</dc:creator>
  <cp:lastModifiedBy>総務省</cp:lastModifiedBy>
  <cp:revision>148</cp:revision>
  <cp:lastPrinted>2012-07-02T02:52:33Z</cp:lastPrinted>
  <dcterms:created xsi:type="dcterms:W3CDTF">2010-10-01T01:45:35Z</dcterms:created>
  <dcterms:modified xsi:type="dcterms:W3CDTF">2013-03-06T12:51:15Z</dcterms:modified>
</cp:coreProperties>
</file>