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831" r:id="rId1"/>
  </p:sldMasterIdLst>
  <p:notesMasterIdLst>
    <p:notesMasterId r:id="rId3"/>
  </p:notesMasterIdLst>
  <p:handoutMasterIdLst>
    <p:handoutMasterId r:id="rId4"/>
  </p:handoutMasterIdLst>
  <p:sldIdLst>
    <p:sldId id="2116" r:id="rId2"/>
  </p:sldIdLst>
  <p:sldSz cx="7200900" cy="4321175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359451"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718901"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078352"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437803"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1797253" algn="l" defTabSz="718901" rtl="0" eaLnBrk="1" latinLnBrk="0" hangingPunct="1">
      <a:defRPr kumimoji="1" sz="1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156704" algn="l" defTabSz="718901" rtl="0" eaLnBrk="1" latinLnBrk="0" hangingPunct="1">
      <a:defRPr kumimoji="1" sz="1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2516154" algn="l" defTabSz="718901" rtl="0" eaLnBrk="1" latinLnBrk="0" hangingPunct="1">
      <a:defRPr kumimoji="1" sz="1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2875605" algn="l" defTabSz="718901" rtl="0" eaLnBrk="1" latinLnBrk="0" hangingPunct="1">
      <a:defRPr kumimoji="1" sz="1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8000"/>
    <a:srgbClr val="33CC33"/>
    <a:srgbClr val="800080"/>
    <a:srgbClr val="FF9900"/>
    <a:srgbClr val="99CC00"/>
    <a:srgbClr val="D60093"/>
    <a:srgbClr val="CC99FF"/>
    <a:srgbClr val="CC00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21" autoAdjust="0"/>
    <p:restoredTop sz="98777" autoAdjust="0"/>
  </p:normalViewPr>
  <p:slideViewPr>
    <p:cSldViewPr>
      <p:cViewPr>
        <p:scale>
          <a:sx n="100" d="100"/>
          <a:sy n="100" d="100"/>
        </p:scale>
        <p:origin x="-876" y="-648"/>
      </p:cViewPr>
      <p:guideLst>
        <p:guide orient="horz" pos="1362"/>
        <p:guide pos="2268"/>
      </p:guideLst>
    </p:cSldViewPr>
  </p:slideViewPr>
  <p:outlineViewPr>
    <p:cViewPr>
      <p:scale>
        <a:sx n="33" d="100"/>
        <a:sy n="33" d="100"/>
      </p:scale>
      <p:origin x="259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334" y="-84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2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0E2BD61-DDD7-4277-940A-D53337B860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4877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2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" y="739775"/>
            <a:ext cx="61642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2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8330283-1BF3-43FC-816A-7A3E2B0570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30962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359451" algn="l" rtl="0" eaLnBrk="0" fontAlgn="base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718901" algn="l" rtl="0" eaLnBrk="0" fontAlgn="base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078352" algn="l" rtl="0" eaLnBrk="0" fontAlgn="base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437803" algn="l" rtl="0" eaLnBrk="0" fontAlgn="base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1797253" algn="l" defTabSz="71890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156704" algn="l" defTabSz="71890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516154" algn="l" defTabSz="71890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875605" algn="l" defTabSz="71890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9" y="1343548"/>
            <a:ext cx="6120765" cy="92625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2448667"/>
            <a:ext cx="5040630" cy="11043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594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18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78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37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97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56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16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875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44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97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3" y="173051"/>
            <a:ext cx="1620203" cy="36870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0046" y="173051"/>
            <a:ext cx="4740593" cy="36870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27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79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28118"/>
            <a:ext cx="6480810" cy="254977"/>
          </a:xfrm>
        </p:spPr>
        <p:txBody>
          <a:bodyPr/>
          <a:lstStyle>
            <a:lvl1pPr algn="ctr">
              <a:defRPr sz="1900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04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682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75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3" y="2777938"/>
            <a:ext cx="6120765" cy="858234"/>
          </a:xfrm>
        </p:spPr>
        <p:txBody>
          <a:bodyPr anchor="t"/>
          <a:lstStyle>
            <a:lvl1pPr algn="l">
              <a:defRPr sz="31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3" y="1831500"/>
            <a:ext cx="6120765" cy="945257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594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1890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7835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3780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9725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5670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1615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87560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79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0045" y="1008279"/>
            <a:ext cx="3180398" cy="2851776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60457" y="1008279"/>
            <a:ext cx="3180398" cy="2851776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82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967263"/>
            <a:ext cx="3181648" cy="403110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9451" indent="0">
              <a:buNone/>
              <a:defRPr sz="1600" b="1"/>
            </a:lvl2pPr>
            <a:lvl3pPr marL="718901" indent="0">
              <a:buNone/>
              <a:defRPr sz="1400" b="1"/>
            </a:lvl3pPr>
            <a:lvl4pPr marL="1078352" indent="0">
              <a:buNone/>
              <a:defRPr sz="1300" b="1"/>
            </a:lvl4pPr>
            <a:lvl5pPr marL="1437803" indent="0">
              <a:buNone/>
              <a:defRPr sz="1300" b="1"/>
            </a:lvl5pPr>
            <a:lvl6pPr marL="1797253" indent="0">
              <a:buNone/>
              <a:defRPr sz="1300" b="1"/>
            </a:lvl6pPr>
            <a:lvl7pPr marL="2156704" indent="0">
              <a:buNone/>
              <a:defRPr sz="1300" b="1"/>
            </a:lvl7pPr>
            <a:lvl8pPr marL="2516154" indent="0">
              <a:buNone/>
              <a:defRPr sz="1300" b="1"/>
            </a:lvl8pPr>
            <a:lvl9pPr marL="2875605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5" y="1370374"/>
            <a:ext cx="3181648" cy="2489677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61" y="967263"/>
            <a:ext cx="3182898" cy="403110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9451" indent="0">
              <a:buNone/>
              <a:defRPr sz="1600" b="1"/>
            </a:lvl2pPr>
            <a:lvl3pPr marL="718901" indent="0">
              <a:buNone/>
              <a:defRPr sz="1400" b="1"/>
            </a:lvl3pPr>
            <a:lvl4pPr marL="1078352" indent="0">
              <a:buNone/>
              <a:defRPr sz="1300" b="1"/>
            </a:lvl4pPr>
            <a:lvl5pPr marL="1437803" indent="0">
              <a:buNone/>
              <a:defRPr sz="1300" b="1"/>
            </a:lvl5pPr>
            <a:lvl6pPr marL="1797253" indent="0">
              <a:buNone/>
              <a:defRPr sz="1300" b="1"/>
            </a:lvl6pPr>
            <a:lvl7pPr marL="2156704" indent="0">
              <a:buNone/>
              <a:defRPr sz="1300" b="1"/>
            </a:lvl7pPr>
            <a:lvl8pPr marL="2516154" indent="0">
              <a:buNone/>
              <a:defRPr sz="1300" b="1"/>
            </a:lvl8pPr>
            <a:lvl9pPr marL="2875605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61" y="1370374"/>
            <a:ext cx="3182898" cy="2489677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55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16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51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6" y="172047"/>
            <a:ext cx="2369047" cy="732200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7" y="172052"/>
            <a:ext cx="4025503" cy="368800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6" y="904248"/>
            <a:ext cx="2369047" cy="2955804"/>
          </a:xfrm>
        </p:spPr>
        <p:txBody>
          <a:bodyPr/>
          <a:lstStyle>
            <a:lvl1pPr marL="0" indent="0">
              <a:buNone/>
              <a:defRPr sz="1100"/>
            </a:lvl1pPr>
            <a:lvl2pPr marL="359451" indent="0">
              <a:buNone/>
              <a:defRPr sz="900"/>
            </a:lvl2pPr>
            <a:lvl3pPr marL="718901" indent="0">
              <a:buNone/>
              <a:defRPr sz="800"/>
            </a:lvl3pPr>
            <a:lvl4pPr marL="1078352" indent="0">
              <a:buNone/>
              <a:defRPr sz="700"/>
            </a:lvl4pPr>
            <a:lvl5pPr marL="1437803" indent="0">
              <a:buNone/>
              <a:defRPr sz="700"/>
            </a:lvl5pPr>
            <a:lvl6pPr marL="1797253" indent="0">
              <a:buNone/>
              <a:defRPr sz="700"/>
            </a:lvl6pPr>
            <a:lvl7pPr marL="2156704" indent="0">
              <a:buNone/>
              <a:defRPr sz="700"/>
            </a:lvl7pPr>
            <a:lvl8pPr marL="2516154" indent="0">
              <a:buNone/>
              <a:defRPr sz="700"/>
            </a:lvl8pPr>
            <a:lvl9pPr marL="2875605" indent="0">
              <a:buNone/>
              <a:defRPr sz="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01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7" y="3024823"/>
            <a:ext cx="4320540" cy="357097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7" y="386107"/>
            <a:ext cx="4320540" cy="2592705"/>
          </a:xfrm>
        </p:spPr>
        <p:txBody>
          <a:bodyPr/>
          <a:lstStyle>
            <a:lvl1pPr marL="0" indent="0">
              <a:buNone/>
              <a:defRPr sz="2500"/>
            </a:lvl1pPr>
            <a:lvl2pPr marL="359451" indent="0">
              <a:buNone/>
              <a:defRPr sz="2200"/>
            </a:lvl2pPr>
            <a:lvl3pPr marL="718901" indent="0">
              <a:buNone/>
              <a:defRPr sz="1900"/>
            </a:lvl3pPr>
            <a:lvl4pPr marL="1078352" indent="0">
              <a:buNone/>
              <a:defRPr sz="1600"/>
            </a:lvl4pPr>
            <a:lvl5pPr marL="1437803" indent="0">
              <a:buNone/>
              <a:defRPr sz="1600"/>
            </a:lvl5pPr>
            <a:lvl6pPr marL="1797253" indent="0">
              <a:buNone/>
              <a:defRPr sz="1600"/>
            </a:lvl6pPr>
            <a:lvl7pPr marL="2156704" indent="0">
              <a:buNone/>
              <a:defRPr sz="1600"/>
            </a:lvl7pPr>
            <a:lvl8pPr marL="2516154" indent="0">
              <a:buNone/>
              <a:defRPr sz="1600"/>
            </a:lvl8pPr>
            <a:lvl9pPr marL="2875605" indent="0">
              <a:buNone/>
              <a:defRPr sz="16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7" y="3381921"/>
            <a:ext cx="4320540" cy="507137"/>
          </a:xfrm>
        </p:spPr>
        <p:txBody>
          <a:bodyPr/>
          <a:lstStyle>
            <a:lvl1pPr marL="0" indent="0">
              <a:buNone/>
              <a:defRPr sz="1100"/>
            </a:lvl1pPr>
            <a:lvl2pPr marL="359451" indent="0">
              <a:buNone/>
              <a:defRPr sz="900"/>
            </a:lvl2pPr>
            <a:lvl3pPr marL="718901" indent="0">
              <a:buNone/>
              <a:defRPr sz="800"/>
            </a:lvl3pPr>
            <a:lvl4pPr marL="1078352" indent="0">
              <a:buNone/>
              <a:defRPr sz="700"/>
            </a:lvl4pPr>
            <a:lvl5pPr marL="1437803" indent="0">
              <a:buNone/>
              <a:defRPr sz="700"/>
            </a:lvl5pPr>
            <a:lvl6pPr marL="1797253" indent="0">
              <a:buNone/>
              <a:defRPr sz="700"/>
            </a:lvl6pPr>
            <a:lvl7pPr marL="2156704" indent="0">
              <a:buNone/>
              <a:defRPr sz="700"/>
            </a:lvl7pPr>
            <a:lvl8pPr marL="2516154" indent="0">
              <a:buNone/>
              <a:defRPr sz="700"/>
            </a:lvl8pPr>
            <a:lvl9pPr marL="2875605" indent="0">
              <a:buNone/>
              <a:defRPr sz="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18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5" y="173049"/>
            <a:ext cx="6480810" cy="720195"/>
          </a:xfrm>
          <a:prstGeom prst="rect">
            <a:avLst/>
          </a:prstGeom>
        </p:spPr>
        <p:txBody>
          <a:bodyPr vert="horz" lIns="71890" tIns="35945" rIns="71890" bIns="35945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1008279"/>
            <a:ext cx="6480810" cy="2851776"/>
          </a:xfrm>
          <a:prstGeom prst="rect">
            <a:avLst/>
          </a:prstGeom>
        </p:spPr>
        <p:txBody>
          <a:bodyPr vert="horz" lIns="71890" tIns="35945" rIns="71890" bIns="35945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5" y="4006272"/>
            <a:ext cx="1680210" cy="230063"/>
          </a:xfrm>
          <a:prstGeom prst="rect">
            <a:avLst/>
          </a:prstGeom>
        </p:spPr>
        <p:txBody>
          <a:bodyPr vert="horz" lIns="71890" tIns="35945" rIns="71890" bIns="35945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09" y="4006272"/>
            <a:ext cx="2280285" cy="230063"/>
          </a:xfrm>
          <a:prstGeom prst="rect">
            <a:avLst/>
          </a:prstGeom>
        </p:spPr>
        <p:txBody>
          <a:bodyPr vert="horz" lIns="71890" tIns="35945" rIns="71890" bIns="35945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5" y="4006272"/>
            <a:ext cx="1680210" cy="230063"/>
          </a:xfrm>
          <a:prstGeom prst="rect">
            <a:avLst/>
          </a:prstGeom>
        </p:spPr>
        <p:txBody>
          <a:bodyPr vert="horz" lIns="71890" tIns="35945" rIns="71890" bIns="35945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671498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  <p:sldLayoutId id="2147483845" r:id="rId14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xStyles>
    <p:titleStyle>
      <a:lvl1pPr algn="ctr" defTabSz="718901" rtl="0" eaLnBrk="1" latinLnBrk="0" hangingPunct="1">
        <a:spcBef>
          <a:spcPct val="0"/>
        </a:spcBef>
        <a:buNone/>
        <a:defRPr kumimoji="1"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588" indent="-269588" algn="l" defTabSz="718901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584107" indent="-224657" algn="l" defTabSz="718901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98627" indent="-179725" algn="l" defTabSz="718901" rtl="0" eaLnBrk="1" latinLnBrk="0" hangingPunct="1">
        <a:spcBef>
          <a:spcPct val="20000"/>
        </a:spcBef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077" indent="-179725" algn="l" defTabSz="718901" rtl="0" eaLnBrk="1" latinLnBrk="0" hangingPunct="1">
        <a:spcBef>
          <a:spcPct val="20000"/>
        </a:spcBef>
        <a:buFont typeface="Arial" pitchFamily="34" charset="0"/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7528" indent="-179725" algn="l" defTabSz="718901" rtl="0" eaLnBrk="1" latinLnBrk="0" hangingPunct="1">
        <a:spcBef>
          <a:spcPct val="20000"/>
        </a:spcBef>
        <a:buFont typeface="Arial" pitchFamily="34" charset="0"/>
        <a:buChar char="»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76979" indent="-179725" algn="l" defTabSz="718901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36429" indent="-179725" algn="l" defTabSz="718901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695880" indent="-179725" algn="l" defTabSz="718901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055330" indent="-179725" algn="l" defTabSz="718901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18901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9451" algn="l" defTabSz="718901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8901" algn="l" defTabSz="718901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8352" algn="l" defTabSz="718901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7803" algn="l" defTabSz="718901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97253" algn="l" defTabSz="718901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56704" algn="l" defTabSz="718901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6154" algn="l" defTabSz="718901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75605" algn="l" defTabSz="718901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8633" y="16767"/>
            <a:ext cx="7173565" cy="428368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890" tIns="35945" rIns="71890" bIns="35945"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下矢印 95"/>
          <p:cNvSpPr/>
          <p:nvPr/>
        </p:nvSpPr>
        <p:spPr>
          <a:xfrm flipV="1">
            <a:off x="3273675" y="1863903"/>
            <a:ext cx="610434" cy="759584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97" name="テキスト ボックス 96"/>
          <p:cNvSpPr txBox="1"/>
          <p:nvPr/>
        </p:nvSpPr>
        <p:spPr bwMode="auto">
          <a:xfrm>
            <a:off x="621370" y="2623487"/>
            <a:ext cx="5846063" cy="33575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prstDash val="solid"/>
            <a:miter lim="800000"/>
            <a:headEnd/>
            <a:tailEnd/>
          </a:ln>
          <a:effectLst/>
        </p:spPr>
        <p:txBody>
          <a:bodyPr wrap="square" lIns="79434" tIns="48989" rIns="79434" bIns="48989" rtlCol="0" anchor="ctr">
            <a:prstTxWarp prst="textNoShape">
              <a:avLst/>
            </a:prstTxWarp>
            <a:noAutofit/>
          </a:bodyPr>
          <a:lstStyle/>
          <a:p>
            <a:pPr algn="ctr" latinLnBrk="0">
              <a:lnSpc>
                <a:spcPct val="90000"/>
              </a:lnSpc>
              <a:spcBef>
                <a:spcPct val="50000"/>
              </a:spcBef>
            </a:pPr>
            <a:r>
              <a:rPr lang="ja-JP" altLang="en-US" sz="1400" b="1" dirty="0" smtClean="0">
                <a:solidFill>
                  <a:schemeClr val="bg1"/>
                </a:solidFill>
                <a:latin typeface="+mn-ea"/>
                <a:cs typeface="ヒラギノ角ゴ ProN W6"/>
              </a:rPr>
              <a:t>情報流通連携基盤共通ＡＰＩ</a:t>
            </a:r>
            <a:endParaRPr lang="en-US" altLang="ja-JP" sz="1400" b="1" baseline="30000" dirty="0" smtClean="0">
              <a:solidFill>
                <a:schemeClr val="bg1"/>
              </a:solidFill>
              <a:latin typeface="+mn-ea"/>
              <a:cs typeface="ヒラギノ角ゴ ProN W6"/>
            </a:endParaRPr>
          </a:p>
        </p:txBody>
      </p:sp>
      <p:sp>
        <p:nvSpPr>
          <p:cNvPr id="98" name="屈折矢印 97"/>
          <p:cNvSpPr/>
          <p:nvPr/>
        </p:nvSpPr>
        <p:spPr>
          <a:xfrm>
            <a:off x="3588546" y="1863380"/>
            <a:ext cx="2312128" cy="574058"/>
          </a:xfrm>
          <a:prstGeom prst="bentUpArrow">
            <a:avLst>
              <a:gd name="adj1" fmla="val 37086"/>
              <a:gd name="adj2" fmla="val 39571"/>
              <a:gd name="adj3" fmla="val 352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99" name="屈折矢印 98"/>
          <p:cNvSpPr/>
          <p:nvPr/>
        </p:nvSpPr>
        <p:spPr>
          <a:xfrm flipH="1">
            <a:off x="1360907" y="1847581"/>
            <a:ext cx="2104284" cy="589857"/>
          </a:xfrm>
          <a:prstGeom prst="bentUpArrow">
            <a:avLst>
              <a:gd name="adj1" fmla="val 37086"/>
              <a:gd name="adj2" fmla="val 39571"/>
              <a:gd name="adj3" fmla="val 352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100" name="正方形/長方形 815"/>
          <p:cNvSpPr>
            <a:spLocks noChangeArrowheads="1"/>
          </p:cNvSpPr>
          <p:nvPr/>
        </p:nvSpPr>
        <p:spPr bwMode="auto">
          <a:xfrm>
            <a:off x="453173" y="364045"/>
            <a:ext cx="2007640" cy="238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4" tIns="45712" rIns="91424" bIns="45712">
            <a:spAutoFit/>
          </a:bodyPr>
          <a:lstStyle/>
          <a:p>
            <a:pPr algn="ctr"/>
            <a:r>
              <a:rPr lang="ja-JP" altLang="en-US" sz="1100" dirty="0" smtClean="0">
                <a:latin typeface="+mn-ea"/>
              </a:rPr>
              <a:t>＜防災情報サービス＞</a:t>
            </a:r>
            <a:endParaRPr lang="ja-JP" altLang="en-US" sz="1100" dirty="0">
              <a:latin typeface="+mn-ea"/>
            </a:endParaRPr>
          </a:p>
        </p:txBody>
      </p:sp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73" y="599911"/>
            <a:ext cx="1914433" cy="11408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2" name="AutoShape 83"/>
          <p:cNvSpPr>
            <a:spLocks noChangeArrowheads="1"/>
          </p:cNvSpPr>
          <p:nvPr/>
        </p:nvSpPr>
        <p:spPr bwMode="auto">
          <a:xfrm>
            <a:off x="363123" y="623283"/>
            <a:ext cx="1494411" cy="230418"/>
          </a:xfrm>
          <a:prstGeom prst="wedgeRoundRectCallout">
            <a:avLst>
              <a:gd name="adj1" fmla="val -6002"/>
              <a:gd name="adj2" fmla="val 147069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1100" dirty="0"/>
              <a:t>浸水危険エリア</a:t>
            </a:r>
            <a:endParaRPr lang="ja-JP" altLang="en-US" sz="1100" dirty="0">
              <a:latin typeface="Calibri" pitchFamily="34" charset="0"/>
            </a:endParaRPr>
          </a:p>
        </p:txBody>
      </p:sp>
      <p:sp>
        <p:nvSpPr>
          <p:cNvPr id="103" name="AutoShape 86"/>
          <p:cNvSpPr>
            <a:spLocks noChangeArrowheads="1"/>
          </p:cNvSpPr>
          <p:nvPr/>
        </p:nvSpPr>
        <p:spPr bwMode="auto">
          <a:xfrm>
            <a:off x="1279472" y="1245589"/>
            <a:ext cx="1274550" cy="237154"/>
          </a:xfrm>
          <a:prstGeom prst="wedgeRoundRectCallout">
            <a:avLst>
              <a:gd name="adj1" fmla="val -33737"/>
              <a:gd name="adj2" fmla="val -14879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/>
          <a:lstStyle/>
          <a:p>
            <a:pPr algn="ctr"/>
            <a:r>
              <a:rPr lang="ja-JP" altLang="en-US" sz="1100" dirty="0" smtClean="0">
                <a:latin typeface="Calibri" pitchFamily="34" charset="0"/>
              </a:rPr>
              <a:t>避難勧告エリア</a:t>
            </a:r>
            <a:endParaRPr lang="ja-JP" altLang="en-US" sz="1100" dirty="0">
              <a:latin typeface="Calibri" pitchFamily="34" charset="0"/>
            </a:endParaRPr>
          </a:p>
        </p:txBody>
      </p:sp>
      <p:pic>
        <p:nvPicPr>
          <p:cNvPr id="10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7440" y="601838"/>
            <a:ext cx="2036622" cy="11389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5" name="テキスト ボックス 104"/>
          <p:cNvSpPr txBox="1"/>
          <p:nvPr/>
        </p:nvSpPr>
        <p:spPr>
          <a:xfrm>
            <a:off x="2499255" y="364543"/>
            <a:ext cx="2204189" cy="392881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ja-JP" altLang="en-US" sz="1100" dirty="0" smtClean="0">
                <a:latin typeface="+mn-ea"/>
                <a:cs typeface="Arial Bold"/>
              </a:rPr>
              <a:t>＜公共交通情報サービス＞</a:t>
            </a:r>
            <a:endParaRPr lang="ja-JP" altLang="en-US" sz="1100" dirty="0">
              <a:latin typeface="+mn-ea"/>
              <a:cs typeface="Arial Bold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4703444" y="364045"/>
            <a:ext cx="2020620" cy="238529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ja-JP" altLang="en-US" sz="1100" dirty="0" smtClean="0">
                <a:latin typeface="+mn-ea"/>
                <a:cs typeface="Arial Bold"/>
              </a:rPr>
              <a:t>＜地盤情報サービス＞</a:t>
            </a:r>
            <a:endParaRPr lang="ja-JP" altLang="en-US" sz="1100" dirty="0">
              <a:latin typeface="+mn-ea"/>
              <a:cs typeface="Arial Bold"/>
            </a:endParaRPr>
          </a:p>
        </p:txBody>
      </p:sp>
      <p:sp>
        <p:nvSpPr>
          <p:cNvPr id="107" name="テキスト ボックス 106"/>
          <p:cNvSpPr txBox="1"/>
          <p:nvPr/>
        </p:nvSpPr>
        <p:spPr bwMode="auto">
          <a:xfrm>
            <a:off x="2217817" y="2198098"/>
            <a:ext cx="2747101" cy="267015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</p:spPr>
        <p:txBody>
          <a:bodyPr wrap="none" lIns="79434" tIns="48989" rIns="79434" bIns="48989" rtlCol="0">
            <a:prstTxWarp prst="textNoShape">
              <a:avLst/>
            </a:prstTxWarp>
            <a:spAutoFit/>
          </a:bodyPr>
          <a:lstStyle/>
          <a:p>
            <a:pPr algn="ctr" latinLnBrk="0">
              <a:lnSpc>
                <a:spcPct val="90000"/>
              </a:lnSpc>
              <a:spcBef>
                <a:spcPct val="50000"/>
              </a:spcBef>
            </a:pPr>
            <a:r>
              <a:rPr lang="ja-JP" altLang="en-US" sz="1400" b="1" dirty="0" smtClean="0">
                <a:solidFill>
                  <a:schemeClr val="bg1"/>
                </a:solidFill>
                <a:latin typeface="+mn-ea"/>
                <a:cs typeface="ヒラギノ角ゴ ProN W6"/>
              </a:rPr>
              <a:t>様々な情報の組み合わせ</a:t>
            </a:r>
            <a:endParaRPr lang="ja-JP" altLang="en-US" sz="1400" b="1" dirty="0">
              <a:solidFill>
                <a:schemeClr val="bg1"/>
              </a:solidFill>
              <a:latin typeface="+mn-ea"/>
              <a:cs typeface="ヒラギノ角ゴ ProN W6"/>
            </a:endParaRPr>
          </a:p>
        </p:txBody>
      </p:sp>
      <p:pic>
        <p:nvPicPr>
          <p:cNvPr id="108" name="図 107" descr="::plan:実証アプリ:dksl_screenshot:中央線Screenshot_2013-02-26-02-07-40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20539" y="599911"/>
            <a:ext cx="757612" cy="11408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9" name="図 108" descr="::plan:実証アプリ:dksl_screenshot:バス現在位置Screenshot_2013-02-25-21-52-46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94119" y="604984"/>
            <a:ext cx="723816" cy="11357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0" name="正方形/長方形 109"/>
          <p:cNvSpPr/>
          <p:nvPr/>
        </p:nvSpPr>
        <p:spPr>
          <a:xfrm>
            <a:off x="3639923" y="1482743"/>
            <a:ext cx="718843" cy="19214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111" name="AutoShape 86"/>
          <p:cNvSpPr>
            <a:spLocks noChangeArrowheads="1"/>
          </p:cNvSpPr>
          <p:nvPr/>
        </p:nvSpPr>
        <p:spPr bwMode="auto">
          <a:xfrm>
            <a:off x="3607699" y="989598"/>
            <a:ext cx="946275" cy="226220"/>
          </a:xfrm>
          <a:prstGeom prst="wedgeRoundRectCallout">
            <a:avLst>
              <a:gd name="adj1" fmla="val -21048"/>
              <a:gd name="adj2" fmla="val 141349"/>
              <a:gd name="adj3" fmla="val 16667"/>
            </a:avLst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18000" rIns="18000"/>
          <a:lstStyle/>
          <a:p>
            <a:pPr algn="ctr"/>
            <a:r>
              <a:rPr lang="ja-JP" altLang="en-US" sz="1100" dirty="0" smtClean="0">
                <a:latin typeface="Calibri" pitchFamily="34" charset="0"/>
              </a:rPr>
              <a:t>遅延情報</a:t>
            </a:r>
            <a:endParaRPr lang="ja-JP" altLang="en-US" sz="1100" dirty="0">
              <a:latin typeface="Calibri" pitchFamily="34" charset="0"/>
            </a:endParaRPr>
          </a:p>
        </p:txBody>
      </p:sp>
      <p:sp>
        <p:nvSpPr>
          <p:cNvPr id="112" name="AutoShape 86"/>
          <p:cNvSpPr>
            <a:spLocks noChangeArrowheads="1"/>
          </p:cNvSpPr>
          <p:nvPr/>
        </p:nvSpPr>
        <p:spPr bwMode="auto">
          <a:xfrm>
            <a:off x="2425982" y="1523134"/>
            <a:ext cx="1083714" cy="421429"/>
          </a:xfrm>
          <a:prstGeom prst="wedgeRoundRectCallout">
            <a:avLst>
              <a:gd name="adj1" fmla="val 19269"/>
              <a:gd name="adj2" fmla="val -125107"/>
              <a:gd name="adj3" fmla="val 16667"/>
            </a:avLst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18000" rIns="18000"/>
          <a:lstStyle/>
          <a:p>
            <a:pPr algn="ctr"/>
            <a:r>
              <a:rPr lang="ja-JP" altLang="en-US" sz="1100" dirty="0" smtClean="0">
                <a:latin typeface="Calibri" pitchFamily="34" charset="0"/>
              </a:rPr>
              <a:t>リアルタイム</a:t>
            </a:r>
            <a:endParaRPr lang="en-US" altLang="ja-JP" sz="1100" dirty="0" smtClean="0">
              <a:latin typeface="Calibri" pitchFamily="34" charset="0"/>
            </a:endParaRPr>
          </a:p>
          <a:p>
            <a:pPr algn="ctr"/>
            <a:r>
              <a:rPr lang="ja-JP" altLang="en-US" sz="1100" dirty="0" smtClean="0">
                <a:latin typeface="Calibri" pitchFamily="34" charset="0"/>
              </a:rPr>
              <a:t>位置情報</a:t>
            </a:r>
            <a:endParaRPr lang="ja-JP" altLang="en-US" sz="1100" dirty="0">
              <a:latin typeface="Calibri" pitchFamily="34" charset="0"/>
            </a:endParaRPr>
          </a:p>
        </p:txBody>
      </p:sp>
      <p:sp>
        <p:nvSpPr>
          <p:cNvPr id="113" name="角丸四角形 112"/>
          <p:cNvSpPr/>
          <p:nvPr/>
        </p:nvSpPr>
        <p:spPr>
          <a:xfrm>
            <a:off x="4745793" y="643501"/>
            <a:ext cx="1917190" cy="456637"/>
          </a:xfrm>
          <a:prstGeom prst="roundRect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Calibri" pitchFamily="34" charset="0"/>
              </a:rPr>
              <a:t>国・県・市町村</a:t>
            </a:r>
            <a:r>
              <a:rPr lang="ja-JP" altLang="en-US" sz="1100" dirty="0" smtClean="0">
                <a:solidFill>
                  <a:schemeClr val="tx1"/>
                </a:solidFill>
                <a:latin typeface="Calibri" pitchFamily="34" charset="0"/>
              </a:rPr>
              <a:t>の</a:t>
            </a:r>
            <a:endParaRPr lang="en-US" altLang="ja-JP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Calibri" pitchFamily="34" charset="0"/>
              </a:rPr>
              <a:t>地盤</a:t>
            </a:r>
            <a:r>
              <a:rPr lang="ja-JP" altLang="en-US" sz="1100" dirty="0">
                <a:solidFill>
                  <a:schemeClr val="tx1"/>
                </a:solidFill>
                <a:latin typeface="Calibri" pitchFamily="34" charset="0"/>
              </a:rPr>
              <a:t>情報を一覧</a:t>
            </a:r>
            <a:r>
              <a:rPr lang="ja-JP" altLang="en-US" sz="1100" dirty="0" smtClean="0">
                <a:solidFill>
                  <a:schemeClr val="tx1"/>
                </a:solidFill>
                <a:latin typeface="Calibri" pitchFamily="34" charset="0"/>
              </a:rPr>
              <a:t>表示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14" name="上矢印 113"/>
          <p:cNvSpPr/>
          <p:nvPr/>
        </p:nvSpPr>
        <p:spPr>
          <a:xfrm>
            <a:off x="3359255" y="3038625"/>
            <a:ext cx="198473" cy="27566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7254" tIns="33627" rIns="67254" bIns="33627" rtlCol="0" anchor="ctr"/>
          <a:lstStyle/>
          <a:p>
            <a:pPr algn="l"/>
            <a:endParaRPr kumimoji="1" lang="ja-JP" altLang="en-US" sz="800" dirty="0" err="1" smtClean="0"/>
          </a:p>
        </p:txBody>
      </p:sp>
      <p:sp>
        <p:nvSpPr>
          <p:cNvPr id="115" name="上矢印 114"/>
          <p:cNvSpPr/>
          <p:nvPr/>
        </p:nvSpPr>
        <p:spPr>
          <a:xfrm>
            <a:off x="4223351" y="3038623"/>
            <a:ext cx="198473" cy="287471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7254" tIns="33627" rIns="67254" bIns="33627" rtlCol="0" anchor="ctr"/>
          <a:lstStyle/>
          <a:p>
            <a:pPr algn="l"/>
            <a:endParaRPr kumimoji="1" lang="ja-JP" altLang="en-US" sz="800" dirty="0" err="1" smtClean="0"/>
          </a:p>
        </p:txBody>
      </p:sp>
      <p:sp>
        <p:nvSpPr>
          <p:cNvPr id="116" name="上矢印 115"/>
          <p:cNvSpPr/>
          <p:nvPr/>
        </p:nvSpPr>
        <p:spPr>
          <a:xfrm>
            <a:off x="5213912" y="3042468"/>
            <a:ext cx="198473" cy="287471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7254" tIns="33627" rIns="67254" bIns="33627" rtlCol="0" anchor="ctr"/>
          <a:lstStyle/>
          <a:p>
            <a:pPr algn="l"/>
            <a:endParaRPr kumimoji="1" lang="ja-JP" altLang="en-US" sz="800" dirty="0" err="1" smtClean="0"/>
          </a:p>
        </p:txBody>
      </p:sp>
      <p:sp>
        <p:nvSpPr>
          <p:cNvPr id="117" name="上矢印 116"/>
          <p:cNvSpPr/>
          <p:nvPr/>
        </p:nvSpPr>
        <p:spPr>
          <a:xfrm>
            <a:off x="885513" y="3048908"/>
            <a:ext cx="198473" cy="27566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7254" tIns="33627" rIns="67254" bIns="33627" rtlCol="0" anchor="ctr"/>
          <a:lstStyle/>
          <a:p>
            <a:pPr algn="l"/>
            <a:endParaRPr kumimoji="1" lang="ja-JP" altLang="en-US" sz="800" dirty="0" err="1" smtClean="0"/>
          </a:p>
        </p:txBody>
      </p:sp>
      <p:sp>
        <p:nvSpPr>
          <p:cNvPr id="118" name="上矢印 117"/>
          <p:cNvSpPr/>
          <p:nvPr/>
        </p:nvSpPr>
        <p:spPr>
          <a:xfrm>
            <a:off x="1664847" y="3048907"/>
            <a:ext cx="206456" cy="246492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7254" tIns="33627" rIns="67254" bIns="33627" rtlCol="0" anchor="ctr"/>
          <a:lstStyle/>
          <a:p>
            <a:pPr algn="l"/>
            <a:endParaRPr kumimoji="1" lang="ja-JP" altLang="en-US" sz="800" dirty="0" err="1" smtClean="0"/>
          </a:p>
        </p:txBody>
      </p:sp>
      <p:sp>
        <p:nvSpPr>
          <p:cNvPr id="119" name="上矢印 118"/>
          <p:cNvSpPr/>
          <p:nvPr/>
        </p:nvSpPr>
        <p:spPr>
          <a:xfrm>
            <a:off x="2549616" y="3048907"/>
            <a:ext cx="198473" cy="281263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7254" tIns="33627" rIns="67254" bIns="33627" rtlCol="0" anchor="ctr"/>
          <a:lstStyle/>
          <a:p>
            <a:pPr algn="l"/>
            <a:endParaRPr kumimoji="1" lang="ja-JP" altLang="en-US" sz="800" dirty="0" err="1" smtClean="0"/>
          </a:p>
        </p:txBody>
      </p:sp>
      <p:pic>
        <p:nvPicPr>
          <p:cNvPr id="120" name="Picture 12" descr="C:\Users\006751\AppData\Local\Microsoft\Windows\Temporary Internet Files\Content.IE5\YBVEMCRZ\MC90031081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08" y="3405512"/>
            <a:ext cx="534297" cy="308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テキスト ボックス 120"/>
          <p:cNvSpPr txBox="1"/>
          <p:nvPr/>
        </p:nvSpPr>
        <p:spPr>
          <a:xfrm>
            <a:off x="317368" y="3751334"/>
            <a:ext cx="11895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/>
              <a:t>自治体行政</a:t>
            </a:r>
            <a:r>
              <a:rPr lang="ja-JP" altLang="en-US" sz="1000" dirty="0"/>
              <a:t>情報</a:t>
            </a:r>
            <a:endParaRPr kumimoji="1" lang="ja-JP" altLang="en-US" sz="1000" dirty="0"/>
          </a:p>
        </p:txBody>
      </p:sp>
      <p:pic>
        <p:nvPicPr>
          <p:cNvPr id="122" name="Picture 9" descr="C:\Users\fr611884\AppData\Local\Microsoft\Windows\Temporary Internet Files\Content.IE5\27XX367M\MC90042461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029" y="3379442"/>
            <a:ext cx="433290" cy="302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" name="テキスト ボックス 122"/>
          <p:cNvSpPr txBox="1"/>
          <p:nvPr/>
        </p:nvSpPr>
        <p:spPr>
          <a:xfrm>
            <a:off x="1253472" y="3751914"/>
            <a:ext cx="12866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/>
              <a:t>社会資本情報</a:t>
            </a:r>
            <a:endParaRPr kumimoji="1" lang="ja-JP" altLang="en-US" sz="1000" dirty="0"/>
          </a:p>
        </p:txBody>
      </p:sp>
      <p:pic>
        <p:nvPicPr>
          <p:cNvPr id="124" name="図 1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422" y="3360335"/>
            <a:ext cx="564234" cy="390999"/>
          </a:xfrm>
          <a:prstGeom prst="rect">
            <a:avLst/>
          </a:prstGeom>
        </p:spPr>
      </p:pic>
      <p:sp>
        <p:nvSpPr>
          <p:cNvPr id="125" name="テキスト ボックス 124"/>
          <p:cNvSpPr txBox="1"/>
          <p:nvPr/>
        </p:nvSpPr>
        <p:spPr>
          <a:xfrm>
            <a:off x="2117568" y="3763202"/>
            <a:ext cx="11793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/>
              <a:t>観光情報</a:t>
            </a:r>
            <a:endParaRPr kumimoji="1" lang="ja-JP" altLang="en-US" sz="1000" dirty="0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2981664" y="3751334"/>
            <a:ext cx="11184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/>
              <a:t>防災情報</a:t>
            </a:r>
            <a:endParaRPr kumimoji="1" lang="ja-JP" altLang="en-US" sz="1000" dirty="0"/>
          </a:p>
        </p:txBody>
      </p:sp>
      <p:pic>
        <p:nvPicPr>
          <p:cNvPr id="127" name="図 12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784" y="3547162"/>
            <a:ext cx="380416" cy="204172"/>
          </a:xfrm>
          <a:prstGeom prst="rect">
            <a:avLst/>
          </a:prstGeom>
        </p:spPr>
      </p:pic>
      <p:pic>
        <p:nvPicPr>
          <p:cNvPr id="128" name="図 12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241" y="3293635"/>
            <a:ext cx="353607" cy="321437"/>
          </a:xfrm>
          <a:prstGeom prst="rect">
            <a:avLst/>
          </a:prstGeom>
        </p:spPr>
      </p:pic>
      <p:sp>
        <p:nvSpPr>
          <p:cNvPr id="129" name="テキスト ボックス 128"/>
          <p:cNvSpPr txBox="1"/>
          <p:nvPr/>
        </p:nvSpPr>
        <p:spPr>
          <a:xfrm>
            <a:off x="3869290" y="3751334"/>
            <a:ext cx="10565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/>
              <a:t>公共交通情報</a:t>
            </a:r>
            <a:endParaRPr kumimoji="1" lang="ja-JP" altLang="en-US" sz="1000" dirty="0"/>
          </a:p>
        </p:txBody>
      </p:sp>
      <p:pic>
        <p:nvPicPr>
          <p:cNvPr id="130" name="Picture 6" descr="Image0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762" y="3399463"/>
            <a:ext cx="257174" cy="2953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1" name="テキスト ボックス 130"/>
          <p:cNvSpPr txBox="1"/>
          <p:nvPr/>
        </p:nvSpPr>
        <p:spPr>
          <a:xfrm>
            <a:off x="4859999" y="3751334"/>
            <a:ext cx="10019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/>
              <a:t>統計情報</a:t>
            </a:r>
            <a:endParaRPr kumimoji="1" lang="ja-JP" altLang="en-US" sz="1000" dirty="0"/>
          </a:p>
        </p:txBody>
      </p:sp>
      <p:pic>
        <p:nvPicPr>
          <p:cNvPr id="132" name="Picture 6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7089" y="3391294"/>
            <a:ext cx="360040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" name="テキスト ボックス 132"/>
          <p:cNvSpPr txBox="1"/>
          <p:nvPr/>
        </p:nvSpPr>
        <p:spPr>
          <a:xfrm>
            <a:off x="5575622" y="3763202"/>
            <a:ext cx="12224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/>
              <a:t>花粉症情報</a:t>
            </a:r>
            <a:endParaRPr kumimoji="1" lang="ja-JP" altLang="en-US" sz="1000" dirty="0"/>
          </a:p>
        </p:txBody>
      </p:sp>
      <p:sp>
        <p:nvSpPr>
          <p:cNvPr id="134" name="上矢印 133"/>
          <p:cNvSpPr/>
          <p:nvPr/>
        </p:nvSpPr>
        <p:spPr>
          <a:xfrm>
            <a:off x="6086648" y="3031254"/>
            <a:ext cx="198473" cy="287471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7254" tIns="33627" rIns="67254" bIns="33627" rtlCol="0" anchor="ctr"/>
          <a:lstStyle/>
          <a:p>
            <a:pPr algn="l"/>
            <a:endParaRPr kumimoji="1" lang="ja-JP" altLang="en-US" sz="800" dirty="0" err="1" smtClean="0"/>
          </a:p>
        </p:txBody>
      </p:sp>
      <p:pic>
        <p:nvPicPr>
          <p:cNvPr id="135" name="図 134"/>
          <p:cNvPicPr>
            <a:picLocks noChangeAspect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033" y="3330170"/>
            <a:ext cx="593745" cy="460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323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6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ユーザー設定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16_Office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2012-07-26T12:48:06Z</dcterms:created>
  <dcterms:modified xsi:type="dcterms:W3CDTF">2013-11-29T04:58:11Z</dcterms:modified>
</cp:coreProperties>
</file>