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91" d="100"/>
          <a:sy n="91" d="100"/>
        </p:scale>
        <p:origin x="-1548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2014/4/10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986669"/>
              </p:ext>
            </p:extLst>
          </p:nvPr>
        </p:nvGraphicFramePr>
        <p:xfrm>
          <a:off x="200957" y="592666"/>
          <a:ext cx="9504087" cy="201960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2962779"/>
                <a:gridCol w="1098000"/>
                <a:gridCol w="4346028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u="sng" dirty="0" smtClean="0"/>
                        <a:t>（株）○○</a:t>
                      </a:r>
                      <a:r>
                        <a:rPr kumimoji="1" lang="ja-JP" altLang="en-US" sz="1600" dirty="0" smtClean="0"/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モデル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「防災」か「利活用」と記載。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○○○，</a:t>
                      </a:r>
                      <a:r>
                        <a:rPr kumimoji="1" lang="ja-JP" altLang="en-US" sz="1600" dirty="0" smtClean="0"/>
                        <a:t>○○○千円（千円未満切り捨てで記載）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様式９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5431" y="651360"/>
            <a:ext cx="744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共同提案の場合は、代表提案団体名、共同提案団体名を記載し、代表提案団体名に下線を引くこと。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68" y="7819"/>
            <a:ext cx="545201" cy="4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14518</TotalTime>
  <Words>105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総務省</cp:lastModifiedBy>
  <cp:revision>153</cp:revision>
  <cp:lastPrinted>2014-04-09T13:44:33Z</cp:lastPrinted>
  <dcterms:created xsi:type="dcterms:W3CDTF">2010-10-01T01:45:35Z</dcterms:created>
  <dcterms:modified xsi:type="dcterms:W3CDTF">2014-04-10T09:40:20Z</dcterms:modified>
</cp:coreProperties>
</file>