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58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00FF00"/>
    <a:srgbClr val="00FF99"/>
    <a:srgbClr val="66FF66"/>
    <a:srgbClr val="66FF33"/>
    <a:srgbClr val="CCFF99"/>
    <a:srgbClr val="B2CB7F"/>
    <a:srgbClr val="FFCC99"/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68" d="100"/>
          <a:sy n="68" d="100"/>
        </p:scale>
        <p:origin x="-970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2014/4/14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/>
          <p:cNvCxnSpPr/>
          <p:nvPr/>
        </p:nvCxnSpPr>
        <p:spPr>
          <a:xfrm>
            <a:off x="22358" y="469680"/>
            <a:ext cx="9883642" cy="1588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-8158"/>
            <a:ext cx="9906000" cy="46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45" tIns="45422" rIns="90845" bIns="45422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182563" indent="-182563" algn="ctr"/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（事業名）</a:t>
            </a:r>
            <a:endParaRPr lang="en-US" altLang="ja-JP" sz="2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60494" y="2764036"/>
            <a:ext cx="9151805" cy="3744416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事業概要を表す図・イラスト等を記載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986669"/>
              </p:ext>
            </p:extLst>
          </p:nvPr>
        </p:nvGraphicFramePr>
        <p:xfrm>
          <a:off x="200957" y="592666"/>
          <a:ext cx="9504087" cy="201960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97280"/>
                <a:gridCol w="2962779"/>
                <a:gridCol w="1098000"/>
                <a:gridCol w="4346028"/>
              </a:tblGrid>
              <a:tr h="32400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提案者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600" u="sng" dirty="0" smtClean="0"/>
                        <a:t>（株）○○</a:t>
                      </a:r>
                      <a:r>
                        <a:rPr kumimoji="1" lang="ja-JP" altLang="en-US" sz="1600" dirty="0" smtClean="0"/>
                        <a:t>、○○大学、○○市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モデル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「防災」か「利活用」と記載。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事業費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○○○，○○○千円（千円未満切り捨てで記載）</a:t>
                      </a:r>
                      <a:endParaRPr kumimoji="1" lang="ja-JP" altLang="en-US" sz="1600" b="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</a:rPr>
                        <a:t>実施地域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600" b="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964329">
                <a:tc>
                  <a:txBody>
                    <a:bodyPr/>
                    <a:lstStyle/>
                    <a:p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</a:rPr>
                        <a:t>事業概要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（事業概要を記載、フォントの大きさは</a:t>
                      </a:r>
                      <a:r>
                        <a:rPr kumimoji="1" lang="en-US" altLang="ja-JP" sz="1600" dirty="0" smtClean="0"/>
                        <a:t>16</a:t>
                      </a:r>
                      <a:r>
                        <a:rPr kumimoji="1" lang="ja-JP" altLang="en-US" sz="1600" dirty="0" smtClean="0"/>
                        <a:t>ポイントとすること。）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様式９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251404" y="6562302"/>
            <a:ext cx="1654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 smtClean="0">
                <a:solidFill>
                  <a:srgbClr val="FF0000"/>
                </a:solidFill>
              </a:rPr>
              <a:t>一枚に収めること。</a:t>
            </a:r>
            <a:endParaRPr kumimoji="1" lang="ja-JP" altLang="en-US" sz="1200" i="1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95431" y="651360"/>
            <a:ext cx="7445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i="1" dirty="0" smtClean="0">
                <a:solidFill>
                  <a:srgbClr val="FF0000"/>
                </a:solidFill>
              </a:rPr>
              <a:t>共同提案の場合は、代表提案団体名、共同提案団体名を記載し、代表提案団体名に下線を引くこと。</a:t>
            </a:r>
            <a:endParaRPr kumimoji="1" lang="ja-JP" altLang="en-US" sz="1200" i="1" dirty="0">
              <a:solidFill>
                <a:srgbClr val="FF0000"/>
              </a:solidFill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68" y="7819"/>
            <a:ext cx="545201" cy="408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36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2014-04-14T06:11:29Z</dcterms:created>
  <dcterms:modified xsi:type="dcterms:W3CDTF">2014-04-14T06:11:38Z</dcterms:modified>
</cp:coreProperties>
</file>