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-132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2014/4/22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39249"/>
              </p:ext>
            </p:extLst>
          </p:nvPr>
        </p:nvGraphicFramePr>
        <p:xfrm>
          <a:off x="165100" y="592666"/>
          <a:ext cx="9436100" cy="204167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1425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64717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5431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2014-04-22T05:48:50Z</dcterms:modified>
</cp:coreProperties>
</file>