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>
        <p:scale>
          <a:sx n="100" d="100"/>
          <a:sy n="100" d="100"/>
        </p:scale>
        <p:origin x="-618" y="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11663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（研　究　開　発　課　題　名）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0" y="6381328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491880" y="935293"/>
            <a:ext cx="0" cy="547260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807804" y="640790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2014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789569" y="3343005"/>
            <a:ext cx="1260140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2015</a:t>
            </a:r>
            <a:r>
              <a:rPr kumimoji="1" lang="ja-JP" altLang="en-US" sz="1400" b="1" dirty="0" smtClean="0"/>
              <a:t>～</a:t>
            </a:r>
            <a:r>
              <a:rPr kumimoji="1" lang="en-US" altLang="ja-JP" sz="1400" b="1" dirty="0" smtClean="0"/>
              <a:t>2016</a:t>
            </a:r>
            <a:r>
              <a:rPr kumimoji="1" lang="en-US" altLang="ja-JP" sz="1400" b="1" dirty="0" smtClean="0"/>
              <a:t/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Ⅱ</a:t>
            </a:r>
            <a:br>
              <a:rPr lang="en-US" altLang="ja-JP" sz="1400" b="1" dirty="0" smtClean="0"/>
            </a:br>
            <a:r>
              <a:rPr lang="en-US" altLang="ja-JP" sz="1400" b="1" dirty="0" smtClean="0"/>
              <a:t>6,000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1336489" y="1033548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2012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2014</a:t>
            </a:r>
            <a:endParaRPr kumimoji="1" lang="en-US" altLang="ja-JP" sz="1000" dirty="0" smtClean="0"/>
          </a:p>
          <a:p>
            <a:pPr algn="ctr"/>
            <a:r>
              <a:rPr lang="en-US" altLang="ja-JP" sz="1000" dirty="0" smtClean="0"/>
              <a:t>SCOPE</a:t>
            </a:r>
            <a:r>
              <a:rPr lang="ja-JP" altLang="en-US" sz="1000" dirty="0" smtClean="0"/>
              <a:t>以外の競争的資金　代表者　</a:t>
            </a:r>
            <a:r>
              <a:rPr lang="en-US" altLang="ja-JP" sz="1000" dirty="0" smtClean="0"/>
              <a:t>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</a:t>
            </a:r>
            <a:r>
              <a:rPr lang="ja-JP" altLang="en-US" sz="1000" dirty="0"/>
              <a:t>研究</a:t>
            </a:r>
            <a:endParaRPr kumimoji="1" lang="ja-JP" altLang="en-US" sz="1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049232" y="1700808"/>
            <a:ext cx="3124573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2015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 smtClean="0"/>
              <a:t>競争的資金以外の研究開発資金 代表者　</a:t>
            </a:r>
            <a:r>
              <a:rPr lang="en-US" altLang="ja-JP" sz="1000" dirty="0" smtClean="0"/>
              <a:t>2,500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の要素開発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103629" y="5936071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6719" y="2476859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2012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2013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 smtClean="0"/>
              <a:t>大学内予算　</a:t>
            </a:r>
            <a:r>
              <a:rPr lang="en-US" altLang="ja-JP" sz="1000" dirty="0" smtClean="0"/>
              <a:t>200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の基礎研究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3566979" y="2476859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2014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2017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 smtClean="0"/>
              <a:t>大学内特別予算　</a:t>
            </a:r>
            <a:r>
              <a:rPr lang="en-US" altLang="ja-JP" sz="1000" dirty="0" smtClean="0"/>
              <a:t>1,000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の応用研究</a:t>
            </a:r>
            <a:endParaRPr kumimoji="1" lang="ja-JP" altLang="en-US" sz="1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434536" y="5926671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6342" y="5916734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8437" y="5908721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34671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89636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6857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知財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4820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</a:rPr>
              <a:t>財</a:t>
            </a:r>
            <a:r>
              <a:rPr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60060" y="5854215"/>
            <a:ext cx="898030" cy="360040"/>
          </a:xfrm>
          <a:prstGeom prst="wedgeRectCallout">
            <a:avLst>
              <a:gd name="adj1" fmla="val 65146"/>
              <a:gd name="adj2" fmla="val 11101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主要な関係論文実績・予定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459998" y="5276302"/>
            <a:ext cx="693018" cy="360040"/>
          </a:xfrm>
          <a:prstGeom prst="wedgeRectCallout">
            <a:avLst>
              <a:gd name="adj1" fmla="val 77548"/>
              <a:gd name="adj2" fmla="val 32266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論文賞等の受賞実績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1256995" y="4732710"/>
            <a:ext cx="792237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特許等実績・予定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209948" y="1454289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6" name="四角形吹き出し 35"/>
          <p:cNvSpPr/>
          <p:nvPr/>
        </p:nvSpPr>
        <p:spPr>
          <a:xfrm>
            <a:off x="651764" y="2435513"/>
            <a:ext cx="903730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自機関予算による関連研究開発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385261" y="1641609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016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2018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</a:rPr>
              <a:t>7,000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702727" y="3264003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事業化に向けた実証実験に必要な資金　</a:t>
            </a:r>
            <a:r>
              <a:rPr lang="en-US" altLang="ja-JP" sz="1200" dirty="0">
                <a:solidFill>
                  <a:schemeClr val="tx1"/>
                </a:solidFill>
              </a:rPr>
              <a:t>5</a:t>
            </a:r>
            <a:r>
              <a:rPr lang="en-US" altLang="ja-JP" sz="1200" dirty="0" smtClean="0">
                <a:solidFill>
                  <a:schemeClr val="tx1"/>
                </a:solidFill>
              </a:rPr>
              <a:t>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68313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cxnSp>
        <p:nvCxnSpPr>
          <p:cNvPr id="42" name="直線矢印コネクタ 41"/>
          <p:cNvCxnSpPr>
            <a:stCxn id="16" idx="3"/>
            <a:endCxn id="39" idx="1"/>
          </p:cNvCxnSpPr>
          <p:nvPr/>
        </p:nvCxnSpPr>
        <p:spPr>
          <a:xfrm flipV="1">
            <a:off x="6049709" y="3703045"/>
            <a:ext cx="65301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16" idx="3"/>
          </p:cNvCxnSpPr>
          <p:nvPr/>
        </p:nvCxnSpPr>
        <p:spPr>
          <a:xfrm flipV="1">
            <a:off x="6049709" y="2383774"/>
            <a:ext cx="594331" cy="143308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85622" y="3887229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</a:rPr>
              <a:t>2010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年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頃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565561" y="3343005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起源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7282331" y="2668333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社会への直接還元を踏まえた取り組み②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672551" y="3342709"/>
            <a:ext cx="1054581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2014</a:t>
            </a:r>
            <a:r>
              <a:rPr kumimoji="1" lang="en-US" altLang="ja-JP" sz="1400" b="1" dirty="0" smtClean="0"/>
              <a:t/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Ⅰ</a:t>
            </a:r>
          </a:p>
          <a:p>
            <a:pPr algn="ctr"/>
            <a:r>
              <a:rPr lang="en-US" altLang="ja-JP" sz="1400" b="1" dirty="0" smtClean="0"/>
              <a:t>500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00" name="正方形/長方形 99"/>
          <p:cNvSpPr/>
          <p:nvPr/>
        </p:nvSpPr>
        <p:spPr>
          <a:xfrm>
            <a:off x="7012351" y="5135583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2019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研究成果に基づく商品のサンプル出荷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104" name="直線矢印コネクタ 103"/>
          <p:cNvCxnSpPr>
            <a:stCxn id="16" idx="3"/>
          </p:cNvCxnSpPr>
          <p:nvPr/>
        </p:nvCxnSpPr>
        <p:spPr>
          <a:xfrm>
            <a:off x="6049709" y="3816856"/>
            <a:ext cx="96264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吹き出し 106"/>
          <p:cNvSpPr/>
          <p:nvPr/>
        </p:nvSpPr>
        <p:spPr>
          <a:xfrm>
            <a:off x="7557017" y="4504972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社会への直接還元を踏まえた取り組み③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8" name="四角形吹き出し 107"/>
          <p:cNvSpPr/>
          <p:nvPr/>
        </p:nvSpPr>
        <p:spPr>
          <a:xfrm>
            <a:off x="7220104" y="103354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社会への直接還元を踏まえた取り組み①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168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24</cp:revision>
  <cp:lastPrinted>2013-02-19T04:14:19Z</cp:lastPrinted>
  <dcterms:created xsi:type="dcterms:W3CDTF">2013-02-18T12:22:26Z</dcterms:created>
  <dcterms:modified xsi:type="dcterms:W3CDTF">2014-01-22T12:32:06Z</dcterms:modified>
</cp:coreProperties>
</file>