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>
        <p:scale>
          <a:sx n="100" d="100"/>
          <a:sy n="100" d="100"/>
        </p:scale>
        <p:origin x="-618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66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（研　究　開　発　課　題　名）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935293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807804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26014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2015</a:t>
            </a:r>
            <a:r>
              <a:rPr kumimoji="1" lang="ja-JP" altLang="en-US" sz="1400" b="1" dirty="0" smtClean="0"/>
              <a:t>～</a:t>
            </a:r>
            <a:r>
              <a:rPr kumimoji="1" lang="en-US" altLang="ja-JP" sz="1400" b="1" dirty="0" smtClean="0"/>
              <a:t>2016</a:t>
            </a:r>
            <a:r>
              <a:rPr kumimoji="1" lang="en-US" altLang="ja-JP" sz="1400" b="1" dirty="0" smtClean="0"/>
              <a:t/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Ⅱ</a:t>
            </a:r>
            <a:br>
              <a:rPr lang="en-US" altLang="ja-JP" sz="1400" b="1" dirty="0" smtClean="0"/>
            </a:br>
            <a:r>
              <a:rPr lang="en-US" altLang="ja-JP" sz="1400" b="1" dirty="0" smtClean="0"/>
              <a:t>6,000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2012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2014</a:t>
            </a:r>
            <a:endParaRPr kumimoji="1" lang="en-US" altLang="ja-JP" sz="1000" dirty="0" smtClean="0"/>
          </a:p>
          <a:p>
            <a:pPr algn="ctr"/>
            <a:r>
              <a:rPr lang="en-US" altLang="ja-JP" sz="1000" dirty="0" smtClean="0"/>
              <a:t>SCOPE</a:t>
            </a:r>
            <a:r>
              <a:rPr lang="ja-JP" altLang="en-US" sz="1000" dirty="0" smtClean="0"/>
              <a:t>以外の競争的資金　代表者　</a:t>
            </a:r>
            <a:r>
              <a:rPr lang="en-US" altLang="ja-JP" sz="1000" dirty="0" smtClean="0"/>
              <a:t>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</a:t>
            </a:r>
            <a:r>
              <a:rPr lang="ja-JP" altLang="en-US" sz="1000" dirty="0"/>
              <a:t>研究</a:t>
            </a:r>
            <a:endParaRPr kumimoji="1" lang="ja-JP" altLang="en-US" sz="1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2015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競争的資金以外の研究開発資金 代表者　</a:t>
            </a:r>
            <a:r>
              <a:rPr lang="en-US" altLang="ja-JP" sz="1000" dirty="0" smtClean="0"/>
              <a:t>2,500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の要素開発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2012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2013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大学内予算　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の基礎研究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2014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2017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大学内特別予算　</a:t>
            </a:r>
            <a:r>
              <a:rPr lang="en-US" altLang="ja-JP" sz="1000" dirty="0" smtClean="0"/>
              <a:t>1,000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の応用研究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3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60060" y="5854215"/>
            <a:ext cx="898030" cy="360040"/>
          </a:xfrm>
          <a:prstGeom prst="wedgeRectCallout">
            <a:avLst>
              <a:gd name="adj1" fmla="val 65146"/>
              <a:gd name="adj2" fmla="val 11101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主要な関係論文実績・予定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459998" y="5276302"/>
            <a:ext cx="693018" cy="360040"/>
          </a:xfrm>
          <a:prstGeom prst="wedgeRectCallout">
            <a:avLst>
              <a:gd name="adj1" fmla="val 77548"/>
              <a:gd name="adj2" fmla="val 32266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論文賞等の受賞実績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1256995" y="4732710"/>
            <a:ext cx="792237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特許等実績・予定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016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2018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</a:rPr>
              <a:t>7,000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事業化に向けた実証実験に必要な資金　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en-US" altLang="ja-JP" sz="1200" dirty="0" smtClean="0">
                <a:solidFill>
                  <a:schemeClr val="tx1"/>
                </a:solidFill>
              </a:rPr>
              <a:t>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68313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6049709" y="3703045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6049709" y="2383774"/>
            <a:ext cx="59433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2010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年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頃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起源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72551" y="3342709"/>
            <a:ext cx="1054581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2014</a:t>
            </a:r>
            <a:r>
              <a:rPr kumimoji="1" lang="en-US" altLang="ja-JP" sz="1400" b="1" dirty="0" smtClean="0"/>
              <a:t/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Ⅰ</a:t>
            </a:r>
          </a:p>
          <a:p>
            <a:pPr algn="ctr"/>
            <a:r>
              <a:rPr lang="en-US" altLang="ja-JP" sz="1400" b="1" dirty="0" smtClean="0"/>
              <a:t>500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6049709" y="3816856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168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24</cp:revision>
  <cp:lastPrinted>2013-02-19T04:14:19Z</cp:lastPrinted>
  <dcterms:created xsi:type="dcterms:W3CDTF">2013-02-18T12:22:26Z</dcterms:created>
  <dcterms:modified xsi:type="dcterms:W3CDTF">2014-01-22T12:32:06Z</dcterms:modified>
</cp:coreProperties>
</file>