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9A5A9-0AE8-4E3A-85FB-DF9844DBF227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C7F-0B56-4481-91DA-65488C54B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241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741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 dirty="0" smtClean="0">
              <a:ea typeface="ＭＳ Ｐ明朝" pitchFamily="18" charset="-128"/>
            </a:endParaRPr>
          </a:p>
        </p:txBody>
      </p:sp>
      <p:sp>
        <p:nvSpPr>
          <p:cNvPr id="1741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1523" indent="-273663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094651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3251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70372" indent="-218930" eaLnBrk="0" hangingPunct="0"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08232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4609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283953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21814" indent="-218930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9B75E-9FCE-4323-9559-5A3572A70BB2}" type="slidenum">
              <a:rPr lang="en-US" altLang="ja-JP" sz="1200">
                <a:solidFill>
                  <a:prstClr val="black"/>
                </a:solidFill>
              </a:rPr>
              <a:pPr eaLnBrk="1" hangingPunct="1"/>
              <a:t>1</a:t>
            </a:fld>
            <a:endParaRPr lang="en-US" altLang="ja-JP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89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29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293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6"/>
          <p:cNvCxnSpPr>
            <a:cxnSpLocks noChangeShapeType="1"/>
          </p:cNvCxnSpPr>
          <p:nvPr userDrawn="1"/>
        </p:nvCxnSpPr>
        <p:spPr bwMode="auto">
          <a:xfrm>
            <a:off x="0" y="402134"/>
            <a:ext cx="9144000" cy="1587"/>
          </a:xfrm>
          <a:prstGeom prst="line">
            <a:avLst/>
          </a:prstGeom>
          <a:noFill/>
          <a:ln w="63500" cmpd="thickThin" algn="ctr">
            <a:solidFill>
              <a:srgbClr val="FFC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2218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328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96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9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10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0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31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677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038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91891-088F-4C4D-8F83-F773D478E6AB}" type="datetimeFigureOut">
              <a:rPr kumimoji="1" lang="ja-JP" altLang="en-US" smtClean="0"/>
              <a:t>2014/7/22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373F-9BD5-49BD-97B2-A6904F528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2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タイトル 3"/>
          <p:cNvSpPr txBox="1">
            <a:spLocks/>
          </p:cNvSpPr>
          <p:nvPr/>
        </p:nvSpPr>
        <p:spPr bwMode="auto">
          <a:xfrm>
            <a:off x="2153853" y="-71586"/>
            <a:ext cx="482453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2400" dirty="0" smtClean="0">
                <a:solidFill>
                  <a:prstClr val="black"/>
                </a:solidFill>
                <a:latin typeface="ＭＳ Ｐゴシック" pitchFamily="50" charset="-128"/>
              </a:rPr>
              <a:t>提案書</a:t>
            </a:r>
            <a:r>
              <a:rPr lang="ja-JP" altLang="en-US" sz="2400" dirty="0">
                <a:solidFill>
                  <a:prstClr val="black"/>
                </a:solidFill>
                <a:latin typeface="ＭＳ Ｐゴシック" pitchFamily="50" charset="-128"/>
              </a:rPr>
              <a:t>概要</a:t>
            </a:r>
            <a:endParaRPr lang="ja-JP" altLang="en-US" sz="2400" dirty="0" smtClean="0">
              <a:solidFill>
                <a:prstClr val="black"/>
              </a:solidFill>
              <a:latin typeface="ＭＳ Ｐゴシック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648666"/>
              </p:ext>
            </p:extLst>
          </p:nvPr>
        </p:nvGraphicFramePr>
        <p:xfrm>
          <a:off x="323528" y="536464"/>
          <a:ext cx="8568952" cy="201773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368152"/>
                <a:gridCol w="7200800"/>
              </a:tblGrid>
              <a:tr h="3600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実証地域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実証モデル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5432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実証校名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○○小学校、○○中学校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2045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実証概要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rgbClr val="FF0000"/>
                          </a:solidFill>
                        </a:rPr>
                        <a:t>（実証概要を記載）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299464" y="2636912"/>
            <a:ext cx="8568952" cy="4032448"/>
          </a:xfrm>
          <a:prstGeom prst="rect">
            <a:avLst/>
          </a:prstGeom>
          <a:noFill/>
          <a:ln w="38100">
            <a:solidFill>
              <a:srgbClr val="66CC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11900" y="4576482"/>
            <a:ext cx="3908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実証概要を表す図・イラストなどを記載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55" y="27058"/>
            <a:ext cx="80342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別添２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77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総務省</cp:lastModifiedBy>
  <cp:revision>8</cp:revision>
  <dcterms:created xsi:type="dcterms:W3CDTF">2014-07-18T10:22:17Z</dcterms:created>
  <dcterms:modified xsi:type="dcterms:W3CDTF">2014-07-22T01:05:30Z</dcterms:modified>
</cp:coreProperties>
</file>