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2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33738"/>
            <a:ext cx="8915400" cy="432048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476672"/>
            <a:ext cx="9906000" cy="7200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2014/10/30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000672" y="44624"/>
            <a:ext cx="7194003" cy="38093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事例名　（実施主体名）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102842" y="585962"/>
            <a:ext cx="9673163" cy="1512000"/>
          </a:xfrm>
          <a:prstGeom prst="roundRect">
            <a:avLst>
              <a:gd name="adj" fmla="val 80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取組の概要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13475" y="2170109"/>
            <a:ext cx="4191453" cy="4638980"/>
          </a:xfrm>
          <a:prstGeom prst="roundRect">
            <a:avLst>
              <a:gd name="adj" fmla="val 25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課題と取組による効果・成果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399143" y="2170109"/>
            <a:ext cx="5376863" cy="35845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取組のイメージ図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399143" y="5812553"/>
            <a:ext cx="5376863" cy="1008111"/>
          </a:xfrm>
          <a:prstGeom prst="roundRect">
            <a:avLst>
              <a:gd name="adj" fmla="val 100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この</a:t>
            </a:r>
            <a:r>
              <a:rPr lang="ja-JP" altLang="en-US" dirty="0">
                <a:solidFill>
                  <a:schemeClr val="tx1"/>
                </a:solidFill>
              </a:rPr>
              <a:t>取組がうまくいっている理由や</a:t>
            </a:r>
            <a:r>
              <a:rPr kumimoji="1" lang="ja-JP" altLang="en-US" dirty="0" smtClean="0">
                <a:solidFill>
                  <a:schemeClr val="tx1"/>
                </a:solidFill>
              </a:rPr>
              <a:t>、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今後の発展の方向性など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29464" y="44624"/>
            <a:ext cx="696343" cy="37004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様式２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5803" y="44624"/>
            <a:ext cx="2016877" cy="396000"/>
          </a:xfrm>
          <a:prstGeom prst="roundRect">
            <a:avLst>
              <a:gd name="adj" fmla="val 259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応募部門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1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取組のポイント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79606" y="656776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①独創性</a:t>
            </a:r>
            <a:r>
              <a:rPr lang="ja-JP" altLang="en-US" dirty="0">
                <a:solidFill>
                  <a:schemeClr val="tx1"/>
                </a:solidFill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</a:rPr>
              <a:t>先進性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79606" y="2432974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③横展開の可能性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79606" y="4209172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⑤住民参加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9606" y="5985368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⑦その他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9606" y="1544875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②継続性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9606" y="3321073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④効果的な</a:t>
            </a:r>
            <a:r>
              <a:rPr lang="en-US" altLang="ja-JP" dirty="0">
                <a:solidFill>
                  <a:schemeClr val="tx1"/>
                </a:solidFill>
              </a:rPr>
              <a:t>ICT</a:t>
            </a:r>
            <a:r>
              <a:rPr lang="ja-JP" altLang="en-US" dirty="0">
                <a:solidFill>
                  <a:schemeClr val="tx1"/>
                </a:solidFill>
              </a:rPr>
              <a:t>利活用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79606" y="5097271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⑥波及効果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10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4528" y="404664"/>
            <a:ext cx="8420100" cy="1008112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記入上の注意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2800" dirty="0" smtClean="0"/>
              <a:t>（ご提出の際はこのスライドを削除してください）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416496" y="2060848"/>
            <a:ext cx="9145016" cy="302433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Calibri" panose="020F0502020204030204" pitchFamily="34" charset="0"/>
              <a:buChar char="•"/>
            </a:pPr>
            <a:r>
              <a:rPr kumimoji="1" lang="ja-JP" altLang="en-US" sz="2400" dirty="0" smtClean="0">
                <a:solidFill>
                  <a:schemeClr val="tx1"/>
                </a:solidFill>
              </a:rPr>
              <a:t>様式２は、様式１に記入した項目の抜粋になります。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文字の大きさは、１４ポイント以上でご記入ください。様式１で記載した内容が入らない場合には、要約するなど簡潔な表現にしてご記入ください。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レイアウトについては、全体的な配置や構成の変更は不可ですが、若干の枠の大きさの調整はしていただいて構いません。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941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A4 210 x 297 mm</PresentationFormat>
  <Paragraphs>20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事例名　（実施主体名）</vt:lpstr>
      <vt:lpstr>取組のポイント</vt:lpstr>
      <vt:lpstr>記入上の注意 （ご提出の際はこのスライドを削除してください）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2014-10-30T04:18:22Z</dcterms:created>
  <dcterms:modified xsi:type="dcterms:W3CDTF">2014-10-30T04:18:25Z</dcterms:modified>
</cp:coreProperties>
</file>