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13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34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2014/11/27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2153853" y="-71586"/>
            <a:ext cx="482453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アイデア提案書</a:t>
            </a:r>
            <a:r>
              <a:rPr lang="en-US" altLang="ja-JP" sz="2400" dirty="0" smtClean="0">
                <a:solidFill>
                  <a:prstClr val="black"/>
                </a:solidFill>
                <a:latin typeface="ＭＳ Ｐゴシック" pitchFamily="50" charset="-128"/>
              </a:rPr>
              <a:t>【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タイトル</a:t>
            </a:r>
            <a:r>
              <a:rPr lang="en-US" altLang="ja-JP" sz="2400" dirty="0" smtClean="0">
                <a:solidFill>
                  <a:prstClr val="black"/>
                </a:solidFill>
                <a:latin typeface="ＭＳ Ｐゴシック" pitchFamily="50" charset="-128"/>
              </a:rPr>
              <a:t>】</a:t>
            </a:r>
            <a:endParaRPr lang="ja-JP" altLang="en-US" sz="2400" dirty="0" smtClean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578062"/>
              </p:ext>
            </p:extLst>
          </p:nvPr>
        </p:nvGraphicFramePr>
        <p:xfrm>
          <a:off x="323528" y="536464"/>
          <a:ext cx="8568952" cy="1956432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656184"/>
                <a:gridCol w="6912768"/>
              </a:tblGrid>
              <a:tr h="3600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提案者名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590672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</a:rPr>
                        <a:t>提案内容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　□　募集内容①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　□　募集内容②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</a:rPr>
                        <a:t>　①又は②のいずれかをチェック。</a:t>
                      </a:r>
                      <a:endParaRPr kumimoji="1" lang="en-US" altLang="ja-JP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2636912"/>
            <a:ext cx="8568952" cy="403244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11900" y="4576482"/>
            <a:ext cx="390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提案内容</a:t>
            </a:r>
            <a:r>
              <a:rPr kumimoji="1" lang="ja-JP" altLang="en-US" smtClean="0"/>
              <a:t>を</a:t>
            </a:r>
            <a:r>
              <a:rPr kumimoji="1" lang="ja-JP" altLang="en-US" dirty="0" smtClean="0"/>
              <a:t>表す図・イラストなどを記載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40575" y="0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15</cp:revision>
  <dcterms:created xsi:type="dcterms:W3CDTF">2014-07-18T10:22:17Z</dcterms:created>
  <dcterms:modified xsi:type="dcterms:W3CDTF">2014-11-27T07:23:52Z</dcterms:modified>
</cp:coreProperties>
</file>