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92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研究開発内容説明図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6684"/>
            <a:ext cx="990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　究　開　発　課　題　名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（研究代表者名）</a:t>
            </a:r>
            <a:endParaRPr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（所属研究機関名）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研究開発期間：平成○○年度～平成○○年度</a:t>
            </a:r>
            <a:endParaRPr kumimoji="1" lang="ja-JP" altLang="en-US" sz="16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736" y="1423155"/>
            <a:ext cx="9673075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１　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研究開発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目的</a:t>
            </a:r>
            <a:endParaRPr lang="ja-JP" altLang="ja-JP" sz="14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2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　　　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開発によって、どのような問題点をどこまで解決しようと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し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ている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か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分かりやすく簡潔に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してください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en-US" altLang="ja-JP" sz="105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ja-JP" altLang="ja-JP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 </a:t>
            </a:r>
            <a:endParaRPr lang="ja-JP" altLang="ja-JP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２　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研究</a:t>
            </a:r>
            <a:r>
              <a:rPr lang="ja-JP" altLang="ja-JP" sz="1400" dirty="0">
                <a:latin typeface="ＭＳ 明朝" pitchFamily="17" charset="-128"/>
                <a:ea typeface="ＭＳ 明朝" pitchFamily="17" charset="-128"/>
              </a:rPr>
              <a:t>開発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概要</a:t>
            </a:r>
            <a:endParaRPr lang="ja-JP" altLang="ja-JP" sz="14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ja-JP" dirty="0">
                <a:latin typeface="ＭＳ 明朝" pitchFamily="17" charset="-128"/>
                <a:ea typeface="ＭＳ 明朝" pitchFamily="17" charset="-128"/>
              </a:rPr>
              <a:t>　　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どのような手法により、いつまでに何を実現する研究開発なのか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分かりやすく簡潔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に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記載してください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en-US" altLang="ja-JP" sz="105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３</a:t>
            </a:r>
            <a:r>
              <a:rPr lang="ja-JP" altLang="en-US" sz="14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期待される研究開発成果及びその社会的意義</a:t>
            </a:r>
            <a:endParaRPr lang="ja-JP" altLang="ja-JP" sz="1400" dirty="0">
              <a:solidFill>
                <a:prstClr val="black"/>
              </a:solidFill>
              <a:latin typeface="ＭＳ 明朝" pitchFamily="17" charset="-128"/>
              <a:ea typeface="ＭＳ 明朝" pitchFamily="17" charset="-128"/>
            </a:endParaRPr>
          </a:p>
          <a:p>
            <a:pPr marL="446088" lvl="0" indent="-446088"/>
            <a:r>
              <a:rPr lang="ja-JP" altLang="ja-JP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本研究開発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によって得られる成果と、その成果が得られることによる社会的意義、将来それは何に使われる技術なのかについて、分かりやすく簡潔に記載してください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ja-JP" altLang="en-US" sz="105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４　研究開発の進捗状況と今後の予定</a:t>
            </a:r>
            <a:endParaRPr lang="en-US" altLang="ja-JP" sz="1400" dirty="0" smtClean="0">
              <a:latin typeface="ＭＳ 明朝" pitchFamily="17" charset="-128"/>
              <a:ea typeface="ＭＳ 明朝" pitchFamily="17" charset="-128"/>
            </a:endParaRPr>
          </a:p>
          <a:p>
            <a:pPr marL="452438" indent="-452438"/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　　　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平成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２６年度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の研究開発の成果について記述し、その成果を踏まえて平成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２７年度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にはどのような研究開発を実施するのか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、分かりやすく簡潔に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記載してください。</a:t>
            </a:r>
            <a:endParaRPr lang="ja-JP" altLang="ja-JP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84731" y="6160775"/>
            <a:ext cx="9670145" cy="695164"/>
          </a:xfrm>
          <a:prstGeom prst="rect">
            <a:avLst/>
          </a:prstGeom>
          <a:solidFill>
            <a:srgbClr val="FFFFFF"/>
          </a:solidFill>
          <a:ln w="9525" cmpd="sng">
            <a:solidFill>
              <a:srgbClr val="0000CC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【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記載上の留意事項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】</a:t>
            </a:r>
          </a:p>
          <a:p>
            <a:pPr indent="-1905">
              <a:spcAft>
                <a:spcPts val="0"/>
              </a:spcAft>
            </a:pP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青字・</a:t>
            </a:r>
            <a:r>
              <a:rPr lang="ja-JP" altLang="ja-JP" sz="1100" b="1" kern="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赤字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は留意事項又は記載例です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。提出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の際にはすべて必ず削除して下さい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上記事項について、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必ず図や写真等を用いて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、このページ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1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枚（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A4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横・カラー）で分かりやすく簡潔に説明してください。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本資料については、フォントサイズ、レイアウトは自由です。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（本内容を公表することがあります。）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継続</a:t>
            </a:r>
            <a:r>
              <a:rPr lang="ja-JP" altLang="en-US" sz="1200" dirty="0" smtClean="0"/>
              <a:t>提案書</a:t>
            </a:r>
            <a:r>
              <a:rPr lang="ja-JP" altLang="en-US" sz="1200" dirty="0" smtClean="0"/>
              <a:t>（平成</a:t>
            </a:r>
            <a:r>
              <a:rPr lang="ja-JP" altLang="en-US" sz="1200" dirty="0" smtClean="0"/>
              <a:t>２７年度</a:t>
            </a:r>
            <a:r>
              <a:rPr lang="ja-JP" altLang="en-US" sz="1200" dirty="0" smtClean="0"/>
              <a:t>実施提案）</a:t>
            </a:r>
            <a:r>
              <a:rPr kumimoji="1" lang="ja-JP" altLang="en-US" sz="1200" dirty="0" smtClean="0"/>
              <a:t>　</a:t>
            </a:r>
            <a:r>
              <a:rPr kumimoji="1" lang="ja-JP" altLang="en-US" sz="1200" dirty="0" smtClean="0"/>
              <a:t>様式８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96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14</cp:revision>
  <dcterms:created xsi:type="dcterms:W3CDTF">2013-04-12T07:28:51Z</dcterms:created>
  <dcterms:modified xsi:type="dcterms:W3CDTF">2014-12-03T08:32:41Z</dcterms:modified>
</cp:coreProperties>
</file>