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920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52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70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886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72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3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42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99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7863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79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77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49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F97D4-A080-400B-B977-25F2812DF63B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68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28907"/>
            <a:ext cx="1856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/>
              <a:t>研究開発内容説明図</a:t>
            </a:r>
            <a:endParaRPr kumimoji="1" lang="ja-JP" altLang="en-US" sz="14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336684"/>
            <a:ext cx="990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研　究　開　発　課　題　名</a:t>
            </a:r>
            <a:endParaRPr kumimoji="1" lang="en-US" altLang="ja-JP" sz="1600" dirty="0" smtClean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pPr algn="ctr"/>
            <a:r>
              <a:rPr lang="ja-JP" altLang="en-US" sz="160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（研究代表者名）</a:t>
            </a:r>
            <a:endParaRPr lang="en-US" altLang="ja-JP" sz="1600" dirty="0" smtClean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pPr algn="ctr"/>
            <a:r>
              <a:rPr kumimoji="1" lang="ja-JP" altLang="en-US" sz="160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（所属研究機関名）</a:t>
            </a:r>
            <a:endParaRPr kumimoji="1" lang="en-US" altLang="ja-JP" sz="1600" dirty="0" smtClean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pPr algn="ctr"/>
            <a:r>
              <a:rPr lang="ja-JP" altLang="en-US" sz="160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研究開発期間：平成○○年度～平成○○年度</a:t>
            </a:r>
            <a:endParaRPr kumimoji="1" lang="ja-JP" altLang="en-US" sz="1600" dirty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4736" y="1423155"/>
            <a:ext cx="9673075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１　</a:t>
            </a:r>
            <a:r>
              <a:rPr lang="ja-JP" altLang="ja-JP" sz="1400" dirty="0" smtClean="0">
                <a:latin typeface="ＭＳ 明朝" pitchFamily="17" charset="-128"/>
                <a:ea typeface="ＭＳ 明朝" pitchFamily="17" charset="-128"/>
              </a:rPr>
              <a:t>研究開発</a:t>
            </a:r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の</a:t>
            </a:r>
            <a:r>
              <a:rPr lang="ja-JP" altLang="ja-JP" sz="1400" dirty="0" smtClean="0">
                <a:latin typeface="ＭＳ 明朝" pitchFamily="17" charset="-128"/>
                <a:ea typeface="ＭＳ 明朝" pitchFamily="17" charset="-128"/>
              </a:rPr>
              <a:t>目的</a:t>
            </a:r>
            <a:endParaRPr lang="ja-JP" altLang="ja-JP" sz="1400" dirty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120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　　　</a:t>
            </a:r>
            <a:r>
              <a:rPr lang="ja-JP" altLang="ja-JP" sz="105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本研究</a:t>
            </a:r>
            <a:r>
              <a:rPr lang="ja-JP" altLang="ja-JP" sz="1050" dirty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開発によって、どのような問題点をどこまで解決しようと</a:t>
            </a:r>
            <a:r>
              <a:rPr lang="ja-JP" altLang="ja-JP" sz="105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し</a:t>
            </a:r>
            <a:r>
              <a:rPr lang="ja-JP" altLang="en-US" sz="105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ている</a:t>
            </a:r>
            <a:r>
              <a:rPr lang="ja-JP" altLang="ja-JP" sz="105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の</a:t>
            </a:r>
            <a:r>
              <a:rPr lang="ja-JP" altLang="ja-JP" sz="1050" dirty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か</a:t>
            </a:r>
            <a:r>
              <a:rPr lang="ja-JP" altLang="ja-JP" sz="105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、</a:t>
            </a:r>
            <a:r>
              <a:rPr lang="ja-JP" altLang="en-US" sz="105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分かりやすく簡潔に</a:t>
            </a:r>
            <a:r>
              <a:rPr lang="ja-JP" altLang="ja-JP" sz="105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記載</a:t>
            </a:r>
            <a:r>
              <a:rPr lang="ja-JP" altLang="ja-JP" sz="1050" dirty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してください</a:t>
            </a:r>
            <a:r>
              <a:rPr lang="ja-JP" altLang="ja-JP" sz="105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。</a:t>
            </a:r>
            <a:endParaRPr lang="en-US" altLang="ja-JP" sz="1050" dirty="0" smtClean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dirty="0" smtClean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ja-JP" altLang="ja-JP" dirty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r>
              <a:rPr lang="en-US" altLang="ja-JP" dirty="0">
                <a:latin typeface="ＭＳ 明朝" pitchFamily="17" charset="-128"/>
                <a:ea typeface="ＭＳ 明朝" pitchFamily="17" charset="-128"/>
              </a:rPr>
              <a:t> </a:t>
            </a:r>
            <a:endParaRPr lang="ja-JP" altLang="ja-JP" dirty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２　</a:t>
            </a:r>
            <a:r>
              <a:rPr lang="ja-JP" altLang="ja-JP" sz="1400" dirty="0" smtClean="0">
                <a:latin typeface="ＭＳ 明朝" pitchFamily="17" charset="-128"/>
                <a:ea typeface="ＭＳ 明朝" pitchFamily="17" charset="-128"/>
              </a:rPr>
              <a:t>研究</a:t>
            </a:r>
            <a:r>
              <a:rPr lang="ja-JP" altLang="ja-JP" sz="1400" dirty="0">
                <a:latin typeface="ＭＳ 明朝" pitchFamily="17" charset="-128"/>
                <a:ea typeface="ＭＳ 明朝" pitchFamily="17" charset="-128"/>
              </a:rPr>
              <a:t>開発</a:t>
            </a:r>
            <a:r>
              <a:rPr lang="ja-JP" altLang="ja-JP" sz="1400" dirty="0" smtClean="0">
                <a:latin typeface="ＭＳ 明朝" pitchFamily="17" charset="-128"/>
                <a:ea typeface="ＭＳ 明朝" pitchFamily="17" charset="-128"/>
              </a:rPr>
              <a:t>の</a:t>
            </a:r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概要</a:t>
            </a:r>
            <a:endParaRPr lang="ja-JP" altLang="ja-JP" sz="1400" dirty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ja-JP" dirty="0">
                <a:latin typeface="ＭＳ 明朝" pitchFamily="17" charset="-128"/>
                <a:ea typeface="ＭＳ 明朝" pitchFamily="17" charset="-128"/>
              </a:rPr>
              <a:t>　　</a:t>
            </a:r>
            <a:r>
              <a:rPr lang="ja-JP" altLang="en-US" sz="105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どのような手法により、いつまでに何を実現する研究開発なのか</a:t>
            </a:r>
            <a:r>
              <a:rPr lang="ja-JP" altLang="ja-JP" sz="105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、</a:t>
            </a:r>
            <a:r>
              <a:rPr lang="ja-JP" altLang="en-US" sz="1050" dirty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分かりやすく簡潔</a:t>
            </a:r>
            <a:r>
              <a:rPr lang="ja-JP" altLang="ja-JP" sz="105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に</a:t>
            </a:r>
            <a:r>
              <a:rPr lang="ja-JP" altLang="ja-JP" sz="1050" dirty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記載してください</a:t>
            </a:r>
            <a:r>
              <a:rPr lang="ja-JP" altLang="ja-JP" sz="105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。</a:t>
            </a:r>
            <a:endParaRPr lang="en-US" altLang="ja-JP" sz="1050" dirty="0" smtClean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dirty="0" smtClean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dirty="0" smtClean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dirty="0" smtClean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pPr lvl="0"/>
            <a:r>
              <a:rPr lang="ja-JP" altLang="en-US" sz="1400" dirty="0" smtClean="0">
                <a:solidFill>
                  <a:prstClr val="black"/>
                </a:solidFill>
                <a:latin typeface="ＭＳ 明朝" pitchFamily="17" charset="-128"/>
                <a:ea typeface="ＭＳ 明朝" pitchFamily="17" charset="-128"/>
              </a:rPr>
              <a:t>３</a:t>
            </a:r>
            <a:r>
              <a:rPr lang="ja-JP" altLang="en-US" sz="1400" dirty="0">
                <a:solidFill>
                  <a:prstClr val="black"/>
                </a:solidFill>
                <a:latin typeface="ＭＳ 明朝" pitchFamily="17" charset="-128"/>
                <a:ea typeface="ＭＳ 明朝" pitchFamily="17" charset="-128"/>
              </a:rPr>
              <a:t>　期待される研究開発成果及びその社会的意義</a:t>
            </a:r>
            <a:endParaRPr lang="ja-JP" altLang="ja-JP" sz="1400" dirty="0">
              <a:solidFill>
                <a:prstClr val="black"/>
              </a:solidFill>
              <a:latin typeface="ＭＳ 明朝" pitchFamily="17" charset="-128"/>
              <a:ea typeface="ＭＳ 明朝" pitchFamily="17" charset="-128"/>
            </a:endParaRPr>
          </a:p>
          <a:p>
            <a:pPr marL="446088" lvl="0" indent="-446088"/>
            <a:r>
              <a:rPr lang="ja-JP" altLang="ja-JP" dirty="0">
                <a:solidFill>
                  <a:prstClr val="black"/>
                </a:solidFill>
                <a:latin typeface="ＭＳ 明朝" pitchFamily="17" charset="-128"/>
                <a:ea typeface="ＭＳ 明朝" pitchFamily="17" charset="-128"/>
              </a:rPr>
              <a:t>　</a:t>
            </a:r>
            <a:r>
              <a:rPr lang="ja-JP" altLang="en-US" dirty="0">
                <a:solidFill>
                  <a:prstClr val="black"/>
                </a:solidFill>
                <a:latin typeface="ＭＳ 明朝" pitchFamily="17" charset="-128"/>
                <a:ea typeface="ＭＳ 明朝" pitchFamily="17" charset="-128"/>
              </a:rPr>
              <a:t>　</a:t>
            </a:r>
            <a:r>
              <a:rPr lang="ja-JP" altLang="ja-JP" sz="1050" dirty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本研究開発</a:t>
            </a:r>
            <a:r>
              <a:rPr lang="ja-JP" altLang="en-US" sz="1050" dirty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によって得られる成果と、その成果が得られることによる社会的意義、将来それは何に使われる技術なのかについて、分かりやすく簡潔に記載してください</a:t>
            </a:r>
            <a:r>
              <a:rPr lang="ja-JP" altLang="ja-JP" sz="1050" dirty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。</a:t>
            </a:r>
            <a:endParaRPr lang="ja-JP" altLang="en-US" sz="1050" dirty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dirty="0" smtClean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dirty="0" smtClean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dirty="0" smtClean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４　研究開発の進捗状況と今後の予定</a:t>
            </a:r>
            <a:endParaRPr lang="en-US" altLang="ja-JP" sz="1400" dirty="0" smtClean="0">
              <a:latin typeface="ＭＳ 明朝" pitchFamily="17" charset="-128"/>
              <a:ea typeface="ＭＳ 明朝" pitchFamily="17" charset="-128"/>
            </a:endParaRPr>
          </a:p>
          <a:p>
            <a:pPr marL="452438" indent="-452438"/>
            <a:r>
              <a:rPr lang="ja-JP" altLang="en-US" sz="1200" dirty="0" smtClean="0">
                <a:latin typeface="ＭＳ 明朝" pitchFamily="17" charset="-128"/>
                <a:ea typeface="ＭＳ 明朝" pitchFamily="17" charset="-128"/>
              </a:rPr>
              <a:t>　　　</a:t>
            </a:r>
            <a:r>
              <a:rPr lang="ja-JP" altLang="en-US" sz="105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平成</a:t>
            </a:r>
            <a:r>
              <a:rPr lang="ja-JP" altLang="en-US" sz="105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２６年度</a:t>
            </a:r>
            <a:r>
              <a:rPr lang="ja-JP" altLang="en-US" sz="105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の研究開発の成果について記述し、その成果を踏まえて平成</a:t>
            </a:r>
            <a:r>
              <a:rPr lang="ja-JP" altLang="en-US" sz="105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２７年度</a:t>
            </a:r>
            <a:r>
              <a:rPr lang="ja-JP" altLang="en-US" sz="105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にはどのような研究開発を実施するのか</a:t>
            </a:r>
            <a:r>
              <a:rPr lang="ja-JP" altLang="en-US" sz="1050" dirty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、分かりやすく簡潔に</a:t>
            </a:r>
            <a:r>
              <a:rPr lang="ja-JP" altLang="en-US" sz="105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記載してください。</a:t>
            </a:r>
            <a:endParaRPr lang="ja-JP" altLang="ja-JP" sz="105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84731" y="6160775"/>
            <a:ext cx="9670145" cy="695164"/>
          </a:xfrm>
          <a:prstGeom prst="rect">
            <a:avLst/>
          </a:prstGeom>
          <a:solidFill>
            <a:srgbClr val="FFFFFF"/>
          </a:solidFill>
          <a:ln w="9525" cmpd="sng">
            <a:solidFill>
              <a:srgbClr val="0000CC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【</a:t>
            </a: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記載上の留意事項</a:t>
            </a: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】</a:t>
            </a:r>
          </a:p>
          <a:p>
            <a:pPr indent="-1905">
              <a:spcAft>
                <a:spcPts val="0"/>
              </a:spcAft>
            </a:pPr>
            <a:r>
              <a:rPr lang="ja-JP" altLang="ja-JP" sz="1100" kern="100" dirty="0">
                <a:solidFill>
                  <a:srgbClr val="0000FF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青字・</a:t>
            </a:r>
            <a:r>
              <a:rPr lang="ja-JP" altLang="ja-JP" sz="1100" b="1" kern="1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赤字</a:t>
            </a:r>
            <a:r>
              <a:rPr lang="ja-JP" altLang="ja-JP" sz="1100" kern="100" dirty="0">
                <a:solidFill>
                  <a:srgbClr val="0000FF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は留意事項又は記載例です</a:t>
            </a:r>
            <a:r>
              <a:rPr lang="ja-JP" altLang="ja-JP" sz="1100" kern="100" dirty="0" smtClean="0">
                <a:solidFill>
                  <a:srgbClr val="0000FF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。提出</a:t>
            </a:r>
            <a:r>
              <a:rPr lang="ja-JP" altLang="ja-JP" sz="1100" kern="100" dirty="0">
                <a:solidFill>
                  <a:srgbClr val="0000FF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の際にはすべて必ず削除して下さい</a:t>
            </a:r>
            <a:r>
              <a:rPr lang="ja-JP" altLang="ja-JP" sz="1100" kern="100" dirty="0" smtClean="0">
                <a:solidFill>
                  <a:srgbClr val="0000FF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。</a:t>
            </a:r>
            <a:endParaRPr kumimoji="1" lang="en-US" altLang="ja-JP" sz="11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ＭＳ Ｐゴシック" pitchFamily="50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上記事項について、</a:t>
            </a:r>
            <a:r>
              <a:rPr kumimoji="1" lang="ja-JP" altLang="en-US" sz="11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必ず図や写真等を用いて</a:t>
            </a: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、このページ</a:t>
            </a: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1</a:t>
            </a: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枚（</a:t>
            </a: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A4</a:t>
            </a: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横・カラー）で分かりやすく簡潔に説明してください。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本資料については、フォントサイズ、レイアウトは自由です。</a:t>
            </a:r>
            <a:r>
              <a:rPr kumimoji="1" lang="ja-JP" altLang="en-US" sz="11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（本内容を公表することがあります。）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753200" y="59685"/>
            <a:ext cx="31475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200" dirty="0"/>
              <a:t>継続</a:t>
            </a:r>
            <a:r>
              <a:rPr lang="ja-JP" altLang="en-US" sz="1200" dirty="0" smtClean="0"/>
              <a:t>提案書</a:t>
            </a:r>
            <a:r>
              <a:rPr lang="ja-JP" altLang="en-US" sz="1200" dirty="0" smtClean="0"/>
              <a:t>（平成</a:t>
            </a:r>
            <a:r>
              <a:rPr lang="ja-JP" altLang="en-US" sz="1200" dirty="0" smtClean="0"/>
              <a:t>２７年度</a:t>
            </a:r>
            <a:r>
              <a:rPr lang="ja-JP" altLang="en-US" sz="1200" dirty="0" smtClean="0"/>
              <a:t>実施提案）</a:t>
            </a:r>
            <a:r>
              <a:rPr kumimoji="1" lang="ja-JP" altLang="en-US" sz="1200" dirty="0" smtClean="0"/>
              <a:t>　</a:t>
            </a:r>
            <a:r>
              <a:rPr kumimoji="1" lang="ja-JP" altLang="en-US" sz="1200" dirty="0" smtClean="0"/>
              <a:t>様式８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245434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96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総務省</dc:creator>
  <cp:lastModifiedBy>総務省</cp:lastModifiedBy>
  <cp:revision>14</cp:revision>
  <dcterms:created xsi:type="dcterms:W3CDTF">2013-04-12T07:28:51Z</dcterms:created>
  <dcterms:modified xsi:type="dcterms:W3CDTF">2014-12-03T08:32:41Z</dcterms:modified>
</cp:coreProperties>
</file>