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>
        <p:scale>
          <a:sx n="300" d="100"/>
          <a:sy n="300" d="100"/>
        </p:scale>
        <p:origin x="1138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08000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2016</a:t>
            </a:r>
          </a:p>
          <a:p>
            <a:pPr algn="ctr"/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3,000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2015</a:t>
            </a:r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2014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2016</a:t>
            </a:r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2015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2018</a:t>
            </a:r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2020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5869569" y="3703045"/>
            <a:ext cx="83315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5869569" y="2383774"/>
            <a:ext cx="77447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95053" y="345440"/>
            <a:ext cx="1018493" cy="533963"/>
          </a:xfrm>
          <a:prstGeom prst="wedgeRectCallout">
            <a:avLst>
              <a:gd name="adj1" fmla="val -37654"/>
              <a:gd name="adj2" fmla="val 7669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35896" y="3342709"/>
            <a:ext cx="1080000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2015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smtClean="0">
                <a:solidFill>
                  <a:schemeClr val="tx1"/>
                </a:solidFill>
              </a:rPr>
              <a:t>2020</a:t>
            </a:r>
            <a:r>
              <a:rPr kumimoji="1" lang="ja-JP" altLang="en-US" sz="120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5869569" y="3816856"/>
            <a:ext cx="114278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0" name="Text Box 30" descr="テキスト ボックス: &lt;研究代表者記入＞　　[添付資料１]&#10;"/>
          <p:cNvSpPr txBox="1">
            <a:spLocks noChangeArrowheads="1"/>
          </p:cNvSpPr>
          <p:nvPr/>
        </p:nvSpPr>
        <p:spPr bwMode="auto">
          <a:xfrm>
            <a:off x="7841855" y="-27384"/>
            <a:ext cx="1424194" cy="33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［様式</a:t>
            </a:r>
            <a:r>
              <a:rPr 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2 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別紙</a:t>
            </a:r>
            <a:r>
              <a:rPr 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]</a:t>
            </a: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2015-02-15T09:18:02Z</dcterms:created>
  <dcterms:modified xsi:type="dcterms:W3CDTF">2015-02-17T09:46:47Z</dcterms:modified>
</cp:coreProperties>
</file>