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sldIdLst>
    <p:sldId id="458" r:id="rId2"/>
    <p:sldId id="459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>
        <p:scale>
          <a:sx n="75" d="100"/>
          <a:sy n="75" d="100"/>
        </p:scale>
        <p:origin x="-1114" y="21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2015/3/26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360494" y="281788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50660"/>
              </p:ext>
            </p:extLst>
          </p:nvPr>
        </p:nvGraphicFramePr>
        <p:xfrm>
          <a:off x="89447" y="612987"/>
          <a:ext cx="9723624" cy="1843380"/>
        </p:xfrm>
        <a:graphic>
          <a:graphicData uri="http://schemas.openxmlformats.org/drawingml/2006/table">
            <a:tbl>
              <a:tblPr firstRow="1" bandRow="1">
                <a:effectLst/>
                <a:tableStyleId>{1FECB4D8-DB02-4DC6-A0A2-4F2EBAE1DC90}</a:tableStyleId>
              </a:tblPr>
              <a:tblGrid>
                <a:gridCol w="1068793"/>
                <a:gridCol w="8654831"/>
              </a:tblGrid>
              <a:tr h="3686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提</a:t>
                      </a:r>
                      <a:r>
                        <a:rPr kumimoji="1" lang="ja-JP" altLang="en-US" sz="1400" baseline="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案 者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構成員名、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代表機関には下線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6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実証内容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accent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「Ｌアラート機能開発」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</a:t>
                      </a:r>
                      <a:r>
                        <a:rPr kumimoji="1" lang="ja-JP" altLang="en-US" sz="1400" b="0" dirty="0" smtClean="0">
                          <a:solidFill>
                            <a:schemeClr val="accent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「防災業務支援システム開発」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と記載。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6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 業 費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○○○，○○○千円（千円未満切り捨てで記載）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6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実施地域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6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事業概要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（事業概要を記載、フォントの大きさは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ポイントとすること。）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一枚に収めること。</a:t>
            </a:r>
            <a:endParaRPr kumimoji="1" lang="ja-JP" altLang="en-US" sz="12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14144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lvl="0" indent="-182563" algn="ctr" eaLnBrk="1" hangingPunct="1"/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（事業名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-57080" y="505585"/>
            <a:ext cx="9993560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9204960" y="96955"/>
            <a:ext cx="652715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</a:t>
            </a:r>
            <a:r>
              <a:rPr kumimoji="1"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kumimoji="1"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14144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lvl="0" indent="-182563" algn="ctr" eaLnBrk="1" hangingPunct="1"/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（事業名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080792" y="3969410"/>
            <a:ext cx="3744415" cy="44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代表機関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26" name="Picture 2" descr="総務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3071" y="721642"/>
            <a:ext cx="1724025" cy="619126"/>
          </a:xfrm>
          <a:prstGeom prst="rect">
            <a:avLst/>
          </a:prstGeom>
          <a:noFill/>
          <a:ln w="22225">
            <a:solidFill>
              <a:schemeClr val="accent6"/>
            </a:solidFill>
          </a:ln>
        </p:spPr>
      </p:pic>
      <p:sp>
        <p:nvSpPr>
          <p:cNvPr id="57" name="テキスト ボックス 56"/>
          <p:cNvSpPr txBox="1"/>
          <p:nvPr/>
        </p:nvSpPr>
        <p:spPr>
          <a:xfrm>
            <a:off x="648460" y="5053918"/>
            <a:ext cx="32173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費目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合計金額：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--,---,---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実施内容：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実証基盤・アプリ開発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169024" y="2852936"/>
            <a:ext cx="43426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費目：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合計金額：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--,---,---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実施内容：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全体デザイン設計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44489" y="1585186"/>
            <a:ext cx="4505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費目：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物品費（設備備品費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、人件費（実証担当者費等）、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旅費（旅費）、その他（通信運搬費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合計金額：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--,---,---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（直接経費：</a:t>
            </a:r>
            <a:r>
              <a:rPr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--,---,---</a:t>
            </a:r>
            <a:r>
              <a:rPr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円、一般管理費：</a:t>
            </a:r>
            <a:r>
              <a:rPr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-,---,---</a:t>
            </a:r>
            <a:r>
              <a:rPr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円）</a:t>
            </a:r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4999688" y="1340768"/>
            <a:ext cx="0" cy="2598337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6349318" y="1916832"/>
            <a:ext cx="2934289" cy="639337"/>
          </a:xfrm>
          <a:prstGeom prst="wedgeRoundRectCallout">
            <a:avLst>
              <a:gd name="adj1" fmla="val -21250"/>
              <a:gd name="adj2" fmla="val 751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コンソーシアム名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H="1">
            <a:off x="3898755" y="4422516"/>
            <a:ext cx="2055" cy="1382916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フレーム 26"/>
          <p:cNvSpPr/>
          <p:nvPr/>
        </p:nvSpPr>
        <p:spPr>
          <a:xfrm>
            <a:off x="560512" y="2756459"/>
            <a:ext cx="8991050" cy="3623537"/>
          </a:xfrm>
          <a:prstGeom prst="frame">
            <a:avLst>
              <a:gd name="adj1" fmla="val 0"/>
            </a:avLst>
          </a:prstGeom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936776" y="5805433"/>
            <a:ext cx="1923895" cy="46896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2000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構成員Ａ</a:t>
            </a:r>
            <a:endParaRPr lang="ja-JP" altLang="en-US" sz="20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テキスト ボックス 136"/>
          <p:cNvSpPr txBox="1"/>
          <p:nvPr/>
        </p:nvSpPr>
        <p:spPr>
          <a:xfrm>
            <a:off x="6106281" y="811906"/>
            <a:ext cx="2570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合計金額：</a:t>
            </a:r>
            <a:r>
              <a:rPr lang="en-US" altLang="ja-JP" sz="1600" b="1" u="sng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--,---,---</a:t>
            </a:r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endParaRPr lang="en-US" altLang="ja-JP" sz="16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-57080" y="505585"/>
            <a:ext cx="9993560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6131003" y="4425961"/>
            <a:ext cx="2055" cy="1382916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5169024" y="5808878"/>
            <a:ext cx="1923895" cy="46896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2000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構成員Ｂ</a:t>
            </a:r>
            <a:endParaRPr lang="ja-JP" altLang="en-US" sz="20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194111" y="5051195"/>
            <a:ext cx="32173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費目：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合計金額：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--,---,---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実施内容：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実証基盤・アプリ開発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204960" y="96955"/>
            <a:ext cx="652715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</a:t>
            </a:r>
            <a:r>
              <a:rPr lang="en-US" altLang="ja-JP" sz="11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endParaRPr kumimoji="1"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4488" y="721642"/>
            <a:ext cx="1474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（例）</a:t>
            </a:r>
            <a:endParaRPr kumimoji="1" lang="en-US" altLang="ja-JP" sz="28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836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14575</TotalTime>
  <Words>167</Words>
  <Application>Microsoft Office PowerPoint</Application>
  <PresentationFormat>A4 210 x 297 mm</PresentationFormat>
  <Paragraphs>34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総務省</cp:lastModifiedBy>
  <cp:revision>160</cp:revision>
  <cp:lastPrinted>2014-04-09T13:44:33Z</cp:lastPrinted>
  <dcterms:created xsi:type="dcterms:W3CDTF">2010-10-01T01:45:35Z</dcterms:created>
  <dcterms:modified xsi:type="dcterms:W3CDTF">2015-03-26T02:24:45Z</dcterms:modified>
</cp:coreProperties>
</file>