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1" d="100"/>
          <a:sy n="81" d="100"/>
        </p:scale>
        <p:origin x="-979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2015/3/30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04547"/>
              </p:ext>
            </p:extLst>
          </p:nvPr>
        </p:nvGraphicFramePr>
        <p:xfrm>
          <a:off x="200957" y="592666"/>
          <a:ext cx="9504087" cy="1659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406807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様式１０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5431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410" y="41728"/>
            <a:ext cx="843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防災クラウド情報システムの</a:t>
            </a:r>
            <a:r>
              <a:rPr lang="ja-JP" altLang="ja-JP" sz="2400" dirty="0" smtClean="0"/>
              <a:t>標準策定</a:t>
            </a:r>
            <a:r>
              <a:rPr lang="ja-JP" altLang="ja-JP" sz="2400" dirty="0"/>
              <a:t>事業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14593</TotalTime>
  <Words>96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2014-04-09T13:44:33Z</cp:lastPrinted>
  <dcterms:created xsi:type="dcterms:W3CDTF">2010-10-01T01:45:35Z</dcterms:created>
  <dcterms:modified xsi:type="dcterms:W3CDTF">2015-03-30T02:42:36Z</dcterms:modified>
</cp:coreProperties>
</file>