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58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00FF00"/>
    <a:srgbClr val="00FF99"/>
    <a:srgbClr val="66FF66"/>
    <a:srgbClr val="66FF33"/>
    <a:srgbClr val="CCFF99"/>
    <a:srgbClr val="B2CB7F"/>
    <a:srgbClr val="FFCC99"/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106" d="100"/>
          <a:sy n="106" d="100"/>
        </p:scale>
        <p:origin x="-102" y="-18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8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0375" cy="497367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2"/>
            <a:ext cx="2950374" cy="497367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879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9" tIns="46115" rIns="92229" bIns="4611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20985"/>
            <a:ext cx="5446723" cy="4473102"/>
          </a:xfrm>
          <a:prstGeom prst="rect">
            <a:avLst/>
          </a:prstGeom>
        </p:spPr>
        <p:txBody>
          <a:bodyPr vert="horz" lIns="92229" tIns="46115" rIns="92229" bIns="4611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372"/>
            <a:ext cx="2950375" cy="497366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7366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2015/2/17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/>
          <p:cNvCxnSpPr/>
          <p:nvPr/>
        </p:nvCxnSpPr>
        <p:spPr>
          <a:xfrm>
            <a:off x="22358" y="438150"/>
            <a:ext cx="9883642" cy="158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-39688"/>
            <a:ext cx="9906000" cy="46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45" tIns="45422" rIns="90845" bIns="45422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182563" indent="-182563" algn="ctr"/>
            <a:r>
              <a:rPr lang="ja-JP" altLang="en-US" sz="2400" dirty="0" smtClean="0">
                <a:latin typeface="HGP創英角ｺﾞｼｯｸUB" pitchFamily="50" charset="-128"/>
                <a:ea typeface="HGP創英角ｺﾞｼｯｸUB" pitchFamily="50" charset="-128"/>
              </a:rPr>
              <a:t>（事業名）</a:t>
            </a:r>
            <a:endParaRPr lang="en-US" altLang="ja-JP" sz="24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60494" y="2764036"/>
            <a:ext cx="9151805" cy="3744416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事業概要を表す図・イラスト等を記載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257045"/>
              </p:ext>
            </p:extLst>
          </p:nvPr>
        </p:nvGraphicFramePr>
        <p:xfrm>
          <a:off x="165100" y="592666"/>
          <a:ext cx="9436100" cy="2041677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097280"/>
                <a:gridCol w="833882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実施団体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u="sng" dirty="0" smtClean="0"/>
                        <a:t>（株）○○</a:t>
                      </a:r>
                      <a:r>
                        <a:rPr kumimoji="1" lang="ja-JP" altLang="en-US" sz="1600" dirty="0" smtClean="0"/>
                        <a:t>、○○大学、○○市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</a:rPr>
                        <a:t>事業費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○○○，○○○千円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1425">
                <a:tc>
                  <a:txBody>
                    <a:bodyPr/>
                    <a:lstStyle/>
                    <a:p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</a:rPr>
                        <a:t>実施地域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b="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964717">
                <a:tc>
                  <a:txBody>
                    <a:bodyPr/>
                    <a:lstStyle/>
                    <a:p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</a:rPr>
                        <a:t>事業概要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（事業概要を記載、フォントの大きさは</a:t>
                      </a:r>
                      <a:r>
                        <a:rPr kumimoji="1" lang="en-US" altLang="ja-JP" sz="1600" dirty="0" smtClean="0"/>
                        <a:t>16</a:t>
                      </a:r>
                      <a:r>
                        <a:rPr kumimoji="1" lang="ja-JP" altLang="en-US" sz="1600" dirty="0" smtClean="0"/>
                        <a:t>ポイントとすること。）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9100490" y="41728"/>
            <a:ext cx="725682" cy="317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様式６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251404" y="6562302"/>
            <a:ext cx="1654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i="1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200" i="1" dirty="0" smtClean="0">
                <a:solidFill>
                  <a:srgbClr val="FF0000"/>
                </a:solidFill>
              </a:rPr>
              <a:t>一枚に収めること。</a:t>
            </a:r>
            <a:endParaRPr kumimoji="1" lang="ja-JP" altLang="en-US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69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2014-04-22T05:48:43Z</dcterms:created>
  <dcterms:modified xsi:type="dcterms:W3CDTF">2015-02-17T12:36:12Z</dcterms:modified>
</cp:coreProperties>
</file>