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970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34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2153853" y="-71586"/>
            <a:ext cx="681063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>
                <a:solidFill>
                  <a:prstClr val="black"/>
                </a:solidFill>
                <a:latin typeface="ＭＳ Ｐゴシック" pitchFamily="50" charset="-128"/>
              </a:rPr>
              <a:t>事業実施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計画書　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概要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itchFamily="50" charset="-128"/>
              </a:rPr>
              <a:t>【</a:t>
            </a:r>
            <a:r>
              <a:rPr lang="ja-JP" altLang="en-US" sz="2400" dirty="0" smtClean="0">
                <a:solidFill>
                  <a:srgbClr val="FF0000"/>
                </a:solidFill>
                <a:latin typeface="ＭＳ Ｐゴシック" pitchFamily="50" charset="-128"/>
              </a:rPr>
              <a:t>タイトル（実践テーマ等）</a:t>
            </a:r>
            <a:r>
              <a:rPr lang="en-US" altLang="ja-JP" sz="2400" dirty="0" smtClean="0">
                <a:solidFill>
                  <a:prstClr val="black"/>
                </a:solidFill>
                <a:latin typeface="ＭＳ Ｐゴシック" pitchFamily="50" charset="-128"/>
              </a:rPr>
              <a:t>】</a:t>
            </a:r>
            <a:endParaRPr lang="ja-JP" altLang="en-US" sz="2400" dirty="0" smtClean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0954"/>
              </p:ext>
            </p:extLst>
          </p:nvPr>
        </p:nvGraphicFramePr>
        <p:xfrm>
          <a:off x="323528" y="536464"/>
          <a:ext cx="8544888" cy="20284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364310"/>
                <a:gridCol w="7180578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実践校名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○○小学校、</a:t>
                      </a:r>
                      <a:r>
                        <a:rPr kumimoji="1" lang="ja-JP" altLang="en-US" smtClean="0">
                          <a:solidFill>
                            <a:srgbClr val="FF0000"/>
                          </a:solidFill>
                        </a:rPr>
                        <a:t>○○中学校、○○公営塾など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2636912"/>
            <a:ext cx="8568952" cy="403244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2914" y="4310362"/>
            <a:ext cx="5622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請負者が構築する学習・教育クラウド・プラットフォームを</a:t>
            </a:r>
            <a:endParaRPr kumimoji="1" lang="en-US" altLang="ja-JP" dirty="0" smtClean="0"/>
          </a:p>
          <a:p>
            <a:r>
              <a:rPr lang="ja-JP" altLang="en-US" dirty="0"/>
              <a:t>活用</a:t>
            </a:r>
            <a:r>
              <a:rPr kumimoji="1" lang="ja-JP" altLang="en-US" dirty="0" smtClean="0"/>
              <a:t>した実証概要を表す図・イラストなどを記載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55" y="27058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51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13</cp:revision>
  <dcterms:created xsi:type="dcterms:W3CDTF">2014-07-18T10:22:17Z</dcterms:created>
  <dcterms:modified xsi:type="dcterms:W3CDTF">2015-04-14T02:18:33Z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2015/04/08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2016/04/07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