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7" d="100"/>
          <a:sy n="77" d="100"/>
        </p:scale>
        <p:origin x="-970" y="-1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9A5A9-0AE8-4E3A-85FB-DF9844DBF227}" type="datetimeFigureOut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79BC7F-0B56-4481-91DA-65488C54B0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241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4588" y="685800"/>
            <a:ext cx="4568825" cy="3427413"/>
          </a:xfrm>
          <a:ln/>
        </p:spPr>
      </p:sp>
      <p:sp>
        <p:nvSpPr>
          <p:cNvPr id="17411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dirty="0" smtClean="0">
              <a:ea typeface="ＭＳ Ｐ明朝" pitchFamily="18" charset="-128"/>
            </a:endParaRPr>
          </a:p>
        </p:txBody>
      </p:sp>
      <p:sp>
        <p:nvSpPr>
          <p:cNvPr id="17412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11523" indent="-273663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094651" indent="-21893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32512" indent="-21893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970372" indent="-21893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408232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846093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283953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721814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F029B75E-9FCE-4323-9559-5A3572A70BB2}" type="slidenum">
              <a:rPr lang="en-US" altLang="ja-JP" sz="1200">
                <a:solidFill>
                  <a:prstClr val="black"/>
                </a:solidFill>
              </a:rPr>
              <a:pPr eaLnBrk="1" hangingPunct="1"/>
              <a:t>1</a:t>
            </a:fld>
            <a:endParaRPr lang="en-US" altLang="ja-JP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890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296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2935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6"/>
          <p:cNvCxnSpPr>
            <a:cxnSpLocks noChangeShapeType="1"/>
          </p:cNvCxnSpPr>
          <p:nvPr userDrawn="1"/>
        </p:nvCxnSpPr>
        <p:spPr bwMode="auto">
          <a:xfrm>
            <a:off x="0" y="402134"/>
            <a:ext cx="9144000" cy="1587"/>
          </a:xfrm>
          <a:prstGeom prst="line">
            <a:avLst/>
          </a:prstGeom>
          <a:noFill/>
          <a:ln w="63500" cmpd="thickThin" algn="ctr">
            <a:solidFill>
              <a:srgbClr val="FFC000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422187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7328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1961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926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105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503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317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4677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038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91891-088F-4C4D-8F83-F773D478E6AB}" type="datetimeFigureOut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1125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タイトル 3"/>
          <p:cNvSpPr txBox="1">
            <a:spLocks/>
          </p:cNvSpPr>
          <p:nvPr/>
        </p:nvSpPr>
        <p:spPr bwMode="auto">
          <a:xfrm>
            <a:off x="2153853" y="-71586"/>
            <a:ext cx="681063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2400" dirty="0">
                <a:solidFill>
                  <a:prstClr val="black"/>
                </a:solidFill>
                <a:latin typeface="ＭＳ Ｐゴシック" pitchFamily="50" charset="-128"/>
              </a:rPr>
              <a:t>事業実施</a:t>
            </a:r>
            <a:r>
              <a:rPr lang="ja-JP" altLang="en-US" sz="2400" dirty="0" smtClean="0">
                <a:solidFill>
                  <a:prstClr val="black"/>
                </a:solidFill>
                <a:latin typeface="ＭＳ Ｐゴシック" pitchFamily="50" charset="-128"/>
              </a:rPr>
              <a:t>計画書　</a:t>
            </a:r>
            <a:r>
              <a:rPr lang="ja-JP" altLang="en-US" sz="2400" dirty="0" smtClean="0">
                <a:solidFill>
                  <a:prstClr val="black"/>
                </a:solidFill>
                <a:latin typeface="ＭＳ Ｐゴシック" pitchFamily="50" charset="-128"/>
              </a:rPr>
              <a:t>概要</a:t>
            </a:r>
            <a:r>
              <a:rPr lang="en-US" altLang="ja-JP" sz="2400" dirty="0" smtClean="0">
                <a:solidFill>
                  <a:prstClr val="black"/>
                </a:solidFill>
                <a:latin typeface="ＭＳ Ｐゴシック" pitchFamily="50" charset="-128"/>
              </a:rPr>
              <a:t>【</a:t>
            </a:r>
            <a:r>
              <a:rPr lang="ja-JP" altLang="en-US" sz="2400" dirty="0" smtClean="0">
                <a:solidFill>
                  <a:srgbClr val="FF0000"/>
                </a:solidFill>
                <a:latin typeface="ＭＳ Ｐゴシック" pitchFamily="50" charset="-128"/>
              </a:rPr>
              <a:t>タイトル（実践テーマ等）</a:t>
            </a:r>
            <a:r>
              <a:rPr lang="en-US" altLang="ja-JP" sz="2400" dirty="0" smtClean="0">
                <a:solidFill>
                  <a:prstClr val="black"/>
                </a:solidFill>
                <a:latin typeface="ＭＳ Ｐゴシック" pitchFamily="50" charset="-128"/>
              </a:rPr>
              <a:t>】</a:t>
            </a:r>
            <a:endParaRPr lang="ja-JP" altLang="en-US" sz="2400" dirty="0" smtClean="0">
              <a:solidFill>
                <a:prstClr val="black"/>
              </a:solidFill>
              <a:latin typeface="ＭＳ Ｐゴシック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470954"/>
              </p:ext>
            </p:extLst>
          </p:nvPr>
        </p:nvGraphicFramePr>
        <p:xfrm>
          <a:off x="323528" y="536464"/>
          <a:ext cx="8544888" cy="202844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364310"/>
                <a:gridCol w="7180578"/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実施主体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50512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実践校名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○○小学校、</a:t>
                      </a:r>
                      <a:r>
                        <a:rPr kumimoji="1" lang="ja-JP" altLang="en-US" smtClean="0">
                          <a:solidFill>
                            <a:srgbClr val="FF0000"/>
                          </a:solidFill>
                        </a:rPr>
                        <a:t>○○中学校、○○公営塾など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29692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実証概要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（実証概要を記載）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299464" y="2636912"/>
            <a:ext cx="8568952" cy="4032448"/>
          </a:xfrm>
          <a:prstGeom prst="rect">
            <a:avLst/>
          </a:prstGeom>
          <a:noFill/>
          <a:ln w="38100">
            <a:solidFill>
              <a:srgbClr val="66CC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772914" y="4310362"/>
            <a:ext cx="56220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請負者が構築する学習・教育クラウド・プラットフォームを</a:t>
            </a:r>
            <a:endParaRPr kumimoji="1" lang="en-US" altLang="ja-JP" dirty="0" smtClean="0"/>
          </a:p>
          <a:p>
            <a:r>
              <a:rPr lang="ja-JP" altLang="en-US" dirty="0"/>
              <a:t>活用</a:t>
            </a:r>
            <a:r>
              <a:rPr kumimoji="1" lang="ja-JP" altLang="en-US" dirty="0" smtClean="0"/>
              <a:t>した実証概要を表す図・イラストなどを記載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8055" y="27058"/>
            <a:ext cx="80342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別添２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64773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51</Words>
  <Application>Microsoft Office PowerPoint</Application>
  <PresentationFormat>画面に合わせる (4:3)</PresentationFormat>
  <Paragraphs>10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総務省</dc:creator>
  <cp:lastModifiedBy>総務省</cp:lastModifiedBy>
  <cp:revision>13</cp:revision>
  <dcterms:created xsi:type="dcterms:W3CDTF">2014-07-18T10:22:17Z</dcterms:created>
  <dcterms:modified xsi:type="dcterms:W3CDTF">2015-04-14T02:18:33Z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情報管理区分">
    <vt:lpwstr>管理区分外</vt:lpwstr>
  </property>
  <property fmtid="{D5CDD505-2E9C-101B-9397-08002B2CF9AE}" pid="3" name="文書区分">
    <vt:lpwstr/>
  </property>
  <property fmtid="{D5CDD505-2E9C-101B-9397-08002B2CF9AE}" pid="4" name="情報管理責任者所属">
    <vt:lpwstr/>
  </property>
  <property fmtid="{D5CDD505-2E9C-101B-9397-08002B2CF9AE}" pid="5" name="情報管理責任者役職">
    <vt:lpwstr/>
  </property>
  <property fmtid="{D5CDD505-2E9C-101B-9397-08002B2CF9AE}" pid="6" name="情報管理責任者氏名">
    <vt:lpwstr/>
  </property>
  <property fmtid="{D5CDD505-2E9C-101B-9397-08002B2CF9AE}" pid="7" name="情報管理責任者メールアドレス">
    <vt:lpwstr/>
  </property>
  <property fmtid="{D5CDD505-2E9C-101B-9397-08002B2CF9AE}" pid="8" name="作成年月日">
    <vt:lpwstr>2015/04/08</vt:lpwstr>
  </property>
  <property fmtid="{D5CDD505-2E9C-101B-9397-08002B2CF9AE}" pid="9" name="守秘管理期限">
    <vt:lpwstr>無期限</vt:lpwstr>
  </property>
  <property fmtid="{D5CDD505-2E9C-101B-9397-08002B2CF9AE}" pid="10" name="廃棄期限">
    <vt:lpwstr>2016/04/07</vt:lpwstr>
  </property>
  <property fmtid="{D5CDD505-2E9C-101B-9397-08002B2CF9AE}" pid="11" name="作成者所属">
    <vt:lpwstr/>
  </property>
  <property fmtid="{D5CDD505-2E9C-101B-9397-08002B2CF9AE}" pid="12" name="作成者氏名">
    <vt:lpwstr/>
  </property>
  <property fmtid="{D5CDD505-2E9C-101B-9397-08002B2CF9AE}" pid="13" name="作成者メールアドレス">
    <vt:lpwstr/>
  </property>
  <property fmtid="{D5CDD505-2E9C-101B-9397-08002B2CF9AE}" pid="14" name="文書ID">
    <vt:lpwstr/>
  </property>
  <property fmtid="{D5CDD505-2E9C-101B-9397-08002B2CF9AE}" pid="15" name="配布番号">
    <vt:lpwstr/>
  </property>
  <property fmtid="{D5CDD505-2E9C-101B-9397-08002B2CF9AE}" pid="16" name="配布先">
    <vt:lpwstr/>
  </property>
</Properties>
</file>