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4217" r:id="rId1"/>
    <p:sldMasterId id="2147484365" r:id="rId2"/>
    <p:sldMasterId id="2147484806" r:id="rId3"/>
  </p:sldMasterIdLst>
  <p:notesMasterIdLst>
    <p:notesMasterId r:id="rId5"/>
  </p:notesMasterIdLst>
  <p:handoutMasterIdLst>
    <p:handoutMasterId r:id="rId6"/>
  </p:handoutMasterIdLst>
  <p:sldIdLst>
    <p:sldId id="2446" r:id="rId4"/>
  </p:sldIdLst>
  <p:sldSz cx="9906000" cy="6858000" type="A4"/>
  <p:notesSz cx="6807200" cy="9939338"/>
  <p:defaultTextStyle>
    <a:defPPr>
      <a:defRPr lang="ja-JP"/>
    </a:defPPr>
    <a:lvl1pPr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2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2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2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20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9A57CD"/>
    <a:srgbClr val="FFA2A1"/>
    <a:srgbClr val="C0504D"/>
    <a:srgbClr val="FFE5E5"/>
    <a:srgbClr val="FFBEBD"/>
    <a:srgbClr val="7792C7"/>
    <a:srgbClr val="FF66CC"/>
    <a:srgbClr val="FFC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65" autoAdjust="0"/>
    <p:restoredTop sz="94565" autoAdjust="0"/>
  </p:normalViewPr>
  <p:slideViewPr>
    <p:cSldViewPr>
      <p:cViewPr>
        <p:scale>
          <a:sx n="66" d="100"/>
          <a:sy n="66" d="100"/>
        </p:scale>
        <p:origin x="-1070" y="-38"/>
      </p:cViewPr>
      <p:guideLst>
        <p:guide orient="horz" pos="2160"/>
        <p:guide pos="3120"/>
      </p:guideLst>
    </p:cSldViewPr>
  </p:slideViewPr>
  <p:outlineViewPr>
    <p:cViewPr>
      <p:scale>
        <a:sx n="33" d="100"/>
        <a:sy n="33" d="100"/>
      </p:scale>
      <p:origin x="259"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74" y="2102"/>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3" y="3"/>
            <a:ext cx="2950375" cy="497367"/>
          </a:xfrm>
          <a:prstGeom prst="rect">
            <a:avLst/>
          </a:prstGeom>
          <a:noFill/>
          <a:ln w="9525">
            <a:noFill/>
            <a:miter lim="800000"/>
            <a:headEnd/>
            <a:tailEnd/>
          </a:ln>
          <a:effectLst/>
        </p:spPr>
        <p:txBody>
          <a:bodyPr vert="horz" wrap="square" lIns="92141" tIns="46070" rIns="92141" bIns="46070"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9939" name="Rectangle 3"/>
          <p:cNvSpPr>
            <a:spLocks noGrp="1" noChangeArrowheads="1"/>
          </p:cNvSpPr>
          <p:nvPr>
            <p:ph type="dt" sz="quarter" idx="1"/>
          </p:nvPr>
        </p:nvSpPr>
        <p:spPr bwMode="auto">
          <a:xfrm>
            <a:off x="3855221" y="3"/>
            <a:ext cx="2950374" cy="497367"/>
          </a:xfrm>
          <a:prstGeom prst="rect">
            <a:avLst/>
          </a:prstGeom>
          <a:noFill/>
          <a:ln w="9525">
            <a:noFill/>
            <a:miter lim="800000"/>
            <a:headEnd/>
            <a:tailEnd/>
          </a:ln>
          <a:effectLst/>
        </p:spPr>
        <p:txBody>
          <a:bodyPr vert="horz" wrap="square" lIns="92141" tIns="46070" rIns="92141" bIns="46070"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39940" name="Rectangle 4"/>
          <p:cNvSpPr>
            <a:spLocks noGrp="1" noChangeArrowheads="1"/>
          </p:cNvSpPr>
          <p:nvPr>
            <p:ph type="ftr" sz="quarter" idx="2"/>
          </p:nvPr>
        </p:nvSpPr>
        <p:spPr bwMode="auto">
          <a:xfrm>
            <a:off x="3" y="9440372"/>
            <a:ext cx="2950375" cy="497366"/>
          </a:xfrm>
          <a:prstGeom prst="rect">
            <a:avLst/>
          </a:prstGeom>
          <a:noFill/>
          <a:ln w="9525">
            <a:noFill/>
            <a:miter lim="800000"/>
            <a:headEnd/>
            <a:tailEnd/>
          </a:ln>
          <a:effectLst/>
        </p:spPr>
        <p:txBody>
          <a:bodyPr vert="horz" wrap="square" lIns="92141" tIns="46070" rIns="92141" bIns="46070"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9941" name="Rectangle 5"/>
          <p:cNvSpPr>
            <a:spLocks noGrp="1" noChangeArrowheads="1"/>
          </p:cNvSpPr>
          <p:nvPr>
            <p:ph type="sldNum" sz="quarter" idx="3"/>
          </p:nvPr>
        </p:nvSpPr>
        <p:spPr bwMode="auto">
          <a:xfrm>
            <a:off x="3855221" y="9440372"/>
            <a:ext cx="2950374" cy="497366"/>
          </a:xfrm>
          <a:prstGeom prst="rect">
            <a:avLst/>
          </a:prstGeom>
          <a:noFill/>
          <a:ln w="9525">
            <a:noFill/>
            <a:miter lim="800000"/>
            <a:headEnd/>
            <a:tailEnd/>
          </a:ln>
          <a:effectLst/>
        </p:spPr>
        <p:txBody>
          <a:bodyPr vert="horz" wrap="square" lIns="92141" tIns="46070" rIns="92141" bIns="46070"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70E2BD61-DDD7-4277-940A-D53337B860F0}" type="slidenum">
              <a:rPr lang="en-US" altLang="ja-JP"/>
              <a:pPr>
                <a:defRPr/>
              </a:pPr>
              <a:t>‹#›</a:t>
            </a:fld>
            <a:endParaRPr lang="en-US" altLang="ja-JP"/>
          </a:p>
        </p:txBody>
      </p:sp>
    </p:spTree>
    <p:extLst>
      <p:ext uri="{BB962C8B-B14F-4D97-AF65-F5344CB8AC3E}">
        <p14:creationId xmlns:p14="http://schemas.microsoft.com/office/powerpoint/2010/main" val="2164877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 y="3"/>
            <a:ext cx="2950375" cy="497367"/>
          </a:xfrm>
          <a:prstGeom prst="rect">
            <a:avLst/>
          </a:prstGeom>
          <a:noFill/>
          <a:ln w="9525">
            <a:noFill/>
            <a:miter lim="800000"/>
            <a:headEnd/>
            <a:tailEnd/>
          </a:ln>
          <a:effectLst/>
        </p:spPr>
        <p:txBody>
          <a:bodyPr vert="horz" wrap="square" lIns="92141" tIns="46070" rIns="92141" bIns="46070"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855221" y="3"/>
            <a:ext cx="2950374" cy="497367"/>
          </a:xfrm>
          <a:prstGeom prst="rect">
            <a:avLst/>
          </a:prstGeom>
          <a:noFill/>
          <a:ln w="9525">
            <a:noFill/>
            <a:miter lim="800000"/>
            <a:headEnd/>
            <a:tailEnd/>
          </a:ln>
          <a:effectLst/>
        </p:spPr>
        <p:txBody>
          <a:bodyPr vert="horz" wrap="square" lIns="92141" tIns="46070" rIns="92141" bIns="46070"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36868" name="Rectangle 4"/>
          <p:cNvSpPr>
            <a:spLocks noGrp="1" noRot="1" noChangeAspect="1" noChangeArrowheads="1" noTextEdit="1"/>
          </p:cNvSpPr>
          <p:nvPr>
            <p:ph type="sldImg" idx="2"/>
          </p:nvPr>
        </p:nvSpPr>
        <p:spPr bwMode="auto">
          <a:xfrm>
            <a:off x="711200" y="744538"/>
            <a:ext cx="5384800" cy="372903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0241" y="4720985"/>
            <a:ext cx="5446723" cy="4473102"/>
          </a:xfrm>
          <a:prstGeom prst="rect">
            <a:avLst/>
          </a:prstGeom>
          <a:noFill/>
          <a:ln w="9525">
            <a:noFill/>
            <a:miter lim="800000"/>
            <a:headEnd/>
            <a:tailEnd/>
          </a:ln>
          <a:effectLst/>
        </p:spPr>
        <p:txBody>
          <a:bodyPr vert="horz" wrap="square" lIns="92141" tIns="46070" rIns="92141" bIns="4607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3" y="9440372"/>
            <a:ext cx="2950375" cy="497366"/>
          </a:xfrm>
          <a:prstGeom prst="rect">
            <a:avLst/>
          </a:prstGeom>
          <a:noFill/>
          <a:ln w="9525">
            <a:noFill/>
            <a:miter lim="800000"/>
            <a:headEnd/>
            <a:tailEnd/>
          </a:ln>
          <a:effectLst/>
        </p:spPr>
        <p:txBody>
          <a:bodyPr vert="horz" wrap="square" lIns="92141" tIns="46070" rIns="92141" bIns="46070"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3855221" y="9440372"/>
            <a:ext cx="2950374" cy="497366"/>
          </a:xfrm>
          <a:prstGeom prst="rect">
            <a:avLst/>
          </a:prstGeom>
          <a:noFill/>
          <a:ln w="9525">
            <a:noFill/>
            <a:miter lim="800000"/>
            <a:headEnd/>
            <a:tailEnd/>
          </a:ln>
          <a:effectLst/>
        </p:spPr>
        <p:txBody>
          <a:bodyPr vert="horz" wrap="square" lIns="92141" tIns="46070" rIns="92141" bIns="46070"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78330283-1BF3-43FC-816A-7A3E2B057054}" type="slidenum">
              <a:rPr lang="en-US" altLang="ja-JP"/>
              <a:pPr>
                <a:defRPr/>
              </a:pPr>
              <a:t>‹#›</a:t>
            </a:fld>
            <a:endParaRPr lang="en-US" altLang="ja-JP"/>
          </a:p>
        </p:txBody>
      </p:sp>
    </p:spTree>
    <p:extLst>
      <p:ext uri="{BB962C8B-B14F-4D97-AF65-F5344CB8AC3E}">
        <p14:creationId xmlns:p14="http://schemas.microsoft.com/office/powerpoint/2010/main" val="7030962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defRPr/>
            </a:pPr>
            <a:fld id="{78330283-1BF3-43FC-816A-7A3E2B057054}" type="slidenum">
              <a:rPr lang="en-US" altLang="ja-JP" smtClean="0"/>
              <a:pPr>
                <a:defRPr/>
              </a:pPr>
              <a:t>0</a:t>
            </a:fld>
            <a:endParaRPr lang="en-US" altLang="ja-JP"/>
          </a:p>
        </p:txBody>
      </p:sp>
    </p:spTree>
    <p:extLst>
      <p:ext uri="{BB962C8B-B14F-4D97-AF65-F5344CB8AC3E}">
        <p14:creationId xmlns:p14="http://schemas.microsoft.com/office/powerpoint/2010/main" val="11848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61" y="2130787"/>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8" y="3886200"/>
            <a:ext cx="6934200" cy="1752600"/>
          </a:xfrm>
        </p:spPr>
        <p:txBody>
          <a:bodyPr/>
          <a:lstStyle>
            <a:lvl1pPr marL="0" indent="0" algn="ctr">
              <a:buNone/>
              <a:defRPr>
                <a:solidFill>
                  <a:schemeClr val="tx1">
                    <a:tint val="75000"/>
                  </a:schemeClr>
                </a:solidFill>
              </a:defRPr>
            </a:lvl1pPr>
            <a:lvl2pPr marL="452427" indent="0" algn="ctr">
              <a:buNone/>
              <a:defRPr>
                <a:solidFill>
                  <a:schemeClr val="tx1">
                    <a:tint val="75000"/>
                  </a:schemeClr>
                </a:solidFill>
              </a:defRPr>
            </a:lvl2pPr>
            <a:lvl3pPr marL="904855" indent="0" algn="ctr">
              <a:buNone/>
              <a:defRPr>
                <a:solidFill>
                  <a:schemeClr val="tx1">
                    <a:tint val="75000"/>
                  </a:schemeClr>
                </a:solidFill>
              </a:defRPr>
            </a:lvl3pPr>
            <a:lvl4pPr marL="1357282" indent="0" algn="ctr">
              <a:buNone/>
              <a:defRPr>
                <a:solidFill>
                  <a:schemeClr val="tx1">
                    <a:tint val="75000"/>
                  </a:schemeClr>
                </a:solidFill>
              </a:defRPr>
            </a:lvl4pPr>
            <a:lvl5pPr marL="1809710" indent="0" algn="ctr">
              <a:buNone/>
              <a:defRPr>
                <a:solidFill>
                  <a:schemeClr val="tx1">
                    <a:tint val="75000"/>
                  </a:schemeClr>
                </a:solidFill>
              </a:defRPr>
            </a:lvl5pPr>
            <a:lvl6pPr marL="2262136" indent="0" algn="ctr">
              <a:buNone/>
              <a:defRPr>
                <a:solidFill>
                  <a:schemeClr val="tx1">
                    <a:tint val="75000"/>
                  </a:schemeClr>
                </a:solidFill>
              </a:defRPr>
            </a:lvl6pPr>
            <a:lvl7pPr marL="2714564" indent="0" algn="ctr">
              <a:buNone/>
              <a:defRPr>
                <a:solidFill>
                  <a:schemeClr val="tx1">
                    <a:tint val="75000"/>
                  </a:schemeClr>
                </a:solidFill>
              </a:defRPr>
            </a:lvl7pPr>
            <a:lvl8pPr marL="3166991" indent="0" algn="ctr">
              <a:buNone/>
              <a:defRPr>
                <a:solidFill>
                  <a:schemeClr val="tx1">
                    <a:tint val="75000"/>
                  </a:schemeClr>
                </a:solidFill>
              </a:defRPr>
            </a:lvl8pPr>
            <a:lvl9pPr marL="3619419"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927014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93951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61" y="274854"/>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86" y="274854"/>
            <a:ext cx="65341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165811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2462"/>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2015/12/1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7967618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2015/12/1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2399890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8937"/>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2015/12/1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7312494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2015/12/1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829573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2015/12/1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9994975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2015/12/1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7847886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2015/12/1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4868957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218"/>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2015/12/1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2966396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358285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2015/12/1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8205263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2015/12/1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802636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805"/>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805"/>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2015/12/1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8327288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6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93533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5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44624"/>
            <a:ext cx="8915400" cy="404664"/>
          </a:xfrm>
        </p:spPr>
        <p:txBody>
          <a:bodyPr/>
          <a:lstStyle>
            <a:lvl1pPr algn="ctr">
              <a:defRPr sz="2400">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6"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7"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Tree>
    <p:extLst>
      <p:ext uri="{BB962C8B-B14F-4D97-AF65-F5344CB8AC3E}">
        <p14:creationId xmlns:p14="http://schemas.microsoft.com/office/powerpoint/2010/main" val="358489249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51696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2_タイトルとコンテンツ">
    <p:spTree>
      <p:nvGrpSpPr>
        <p:cNvPr id="1" name=""/>
        <p:cNvGrpSpPr/>
        <p:nvPr/>
      </p:nvGrpSpPr>
      <p:grpSpPr>
        <a:xfrm>
          <a:off x="0" y="0"/>
          <a:ext cx="0" cy="0"/>
          <a:chOff x="0" y="0"/>
          <a:chExt cx="0" cy="0"/>
        </a:xfrm>
      </p:grpSpPr>
      <p:sp>
        <p:nvSpPr>
          <p:cNvPr id="10" name="コンテンツ プレースホルダ 2"/>
          <p:cNvSpPr>
            <a:spLocks noGrp="1"/>
          </p:cNvSpPr>
          <p:nvPr>
            <p:ph idx="1"/>
          </p:nvPr>
        </p:nvSpPr>
        <p:spPr>
          <a:xfrm>
            <a:off x="187569" y="72515"/>
            <a:ext cx="7706751" cy="461665"/>
          </a:xfrm>
          <a:prstGeom prst="rect">
            <a:avLst/>
          </a:prstGeom>
        </p:spPr>
        <p:txBody>
          <a:bodyPr wrap="square" anchor="t" anchorCtr="0">
            <a:spAutoFit/>
          </a:bodyPr>
          <a:lstStyle>
            <a:lvl1pPr marL="0" indent="0">
              <a:buNone/>
              <a:defRPr sz="2400">
                <a:solidFill>
                  <a:srgbClr val="6699FF"/>
                </a:solidFill>
                <a:latin typeface="+mn-ea"/>
                <a:ea typeface="+mn-ea"/>
                <a:cs typeface="Arial" pitchFamily="34" charset="0"/>
              </a:defRPr>
            </a:lvl1pPr>
          </a:lstStyle>
          <a:p>
            <a:pPr lvl="0"/>
            <a:r>
              <a:rPr lang="ja-JP" altLang="en-US" smtClean="0"/>
              <a:t>マスタ テキストの書式設定</a:t>
            </a:r>
          </a:p>
        </p:txBody>
      </p:sp>
      <p:sp>
        <p:nvSpPr>
          <p:cNvPr id="9" name="コンテンツ プレースホルダ 2"/>
          <p:cNvSpPr>
            <a:spLocks noGrp="1"/>
          </p:cNvSpPr>
          <p:nvPr>
            <p:ph idx="16"/>
          </p:nvPr>
        </p:nvSpPr>
        <p:spPr>
          <a:xfrm>
            <a:off x="187569" y="590551"/>
            <a:ext cx="9531106" cy="307777"/>
          </a:xfrm>
          <a:prstGeom prst="rect">
            <a:avLst/>
          </a:prstGeom>
        </p:spPr>
        <p:txBody>
          <a:bodyPr wrap="square" anchor="t" anchorCtr="0">
            <a:spAutoFit/>
          </a:bodyPr>
          <a:lstStyle>
            <a:lvl1pPr marL="0" indent="0">
              <a:buNone/>
              <a:defRPr sz="1400">
                <a:solidFill>
                  <a:schemeClr val="tx1"/>
                </a:solidFill>
                <a:latin typeface="+mn-ea"/>
                <a:ea typeface="+mn-ea"/>
                <a:cs typeface="Arial" pitchFamily="34" charset="0"/>
              </a:defRPr>
            </a:lvl1pPr>
          </a:lstStyle>
          <a:p>
            <a:pPr lvl="0"/>
            <a:r>
              <a:rPr lang="ja-JP" altLang="en-US" smtClean="0"/>
              <a:t>マスタ テキストの書式設定</a:t>
            </a:r>
          </a:p>
        </p:txBody>
      </p:sp>
      <p:cxnSp>
        <p:nvCxnSpPr>
          <p:cNvPr id="6" name="直線コネクタ 5"/>
          <p:cNvCxnSpPr/>
          <p:nvPr userDrawn="1"/>
        </p:nvCxnSpPr>
        <p:spPr>
          <a:xfrm>
            <a:off x="0" y="561975"/>
            <a:ext cx="9906000" cy="0"/>
          </a:xfrm>
          <a:prstGeom prst="line">
            <a:avLst/>
          </a:prstGeom>
          <a:ln w="57150" cmpd="thickThin">
            <a:solidFill>
              <a:srgbClr val="6699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034243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647217" name="Picture 49" descr="TitleRed_L15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0" y="0"/>
            <a:ext cx="9906000" cy="4852988"/>
          </a:xfrm>
          <a:prstGeom prst="rect">
            <a:avLst/>
          </a:prstGeom>
          <a:noFill/>
          <a:extLst>
            <a:ext uri="{909E8E84-426E-40DD-AFC4-6F175D3DCCD1}">
              <a14:hiddenFill xmlns:a14="http://schemas.microsoft.com/office/drawing/2010/main">
                <a:solidFill>
                  <a:srgbClr val="FFFFFF"/>
                </a:solidFill>
              </a14:hiddenFill>
            </a:ext>
          </a:extLst>
        </p:spPr>
      </p:pic>
      <p:grpSp>
        <p:nvGrpSpPr>
          <p:cNvPr id="647218" name="Group 50"/>
          <p:cNvGrpSpPr>
            <a:grpSpLocks noChangeAspect="1"/>
          </p:cNvGrpSpPr>
          <p:nvPr userDrawn="1"/>
        </p:nvGrpSpPr>
        <p:grpSpPr bwMode="auto">
          <a:xfrm>
            <a:off x="7917921" y="185738"/>
            <a:ext cx="1785144" cy="920750"/>
            <a:chOff x="4604" y="117"/>
            <a:chExt cx="1038" cy="580"/>
          </a:xfrm>
        </p:grpSpPr>
        <p:sp>
          <p:nvSpPr>
            <p:cNvPr id="647219" name="AutoShape 51"/>
            <p:cNvSpPr>
              <a:spLocks noChangeAspect="1" noChangeArrowheads="1" noTextEdit="1"/>
            </p:cNvSpPr>
            <p:nvPr userDrawn="1"/>
          </p:nvSpPr>
          <p:spPr bwMode="gray">
            <a:xfrm>
              <a:off x="4604" y="117"/>
              <a:ext cx="1038"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0" name="Freeform 52"/>
            <p:cNvSpPr>
              <a:spLocks/>
            </p:cNvSpPr>
            <p:nvPr userDrawn="1"/>
          </p:nvSpPr>
          <p:spPr bwMode="gray">
            <a:xfrm>
              <a:off x="4655" y="604"/>
              <a:ext cx="26" cy="43"/>
            </a:xfrm>
            <a:custGeom>
              <a:avLst/>
              <a:gdLst>
                <a:gd name="T0" fmla="*/ 0 w 463"/>
                <a:gd name="T1" fmla="*/ 731 h 762"/>
                <a:gd name="T2" fmla="*/ 0 w 463"/>
                <a:gd name="T3" fmla="*/ 643 h 762"/>
                <a:gd name="T4" fmla="*/ 177 w 463"/>
                <a:gd name="T5" fmla="*/ 684 h 762"/>
                <a:gd name="T6" fmla="*/ 355 w 463"/>
                <a:gd name="T7" fmla="*/ 568 h 762"/>
                <a:gd name="T8" fmla="*/ 325 w 463"/>
                <a:gd name="T9" fmla="*/ 493 h 762"/>
                <a:gd name="T10" fmla="*/ 271 w 463"/>
                <a:gd name="T11" fmla="*/ 452 h 762"/>
                <a:gd name="T12" fmla="*/ 203 w 463"/>
                <a:gd name="T13" fmla="*/ 417 h 762"/>
                <a:gd name="T14" fmla="*/ 62 w 463"/>
                <a:gd name="T15" fmla="*/ 323 h 762"/>
                <a:gd name="T16" fmla="*/ 12 w 463"/>
                <a:gd name="T17" fmla="*/ 190 h 762"/>
                <a:gd name="T18" fmla="*/ 90 w 463"/>
                <a:gd name="T19" fmla="*/ 41 h 762"/>
                <a:gd name="T20" fmla="*/ 257 w 463"/>
                <a:gd name="T21" fmla="*/ 0 h 762"/>
                <a:gd name="T22" fmla="*/ 411 w 463"/>
                <a:gd name="T23" fmla="*/ 24 h 762"/>
                <a:gd name="T24" fmla="*/ 411 w 463"/>
                <a:gd name="T25" fmla="*/ 106 h 762"/>
                <a:gd name="T26" fmla="*/ 262 w 463"/>
                <a:gd name="T27" fmla="*/ 74 h 762"/>
                <a:gd name="T28" fmla="*/ 162 w 463"/>
                <a:gd name="T29" fmla="*/ 98 h 762"/>
                <a:gd name="T30" fmla="*/ 120 w 463"/>
                <a:gd name="T31" fmla="*/ 178 h 762"/>
                <a:gd name="T32" fmla="*/ 149 w 463"/>
                <a:gd name="T33" fmla="*/ 253 h 762"/>
                <a:gd name="T34" fmla="*/ 273 w 463"/>
                <a:gd name="T35" fmla="*/ 331 h 762"/>
                <a:gd name="T36" fmla="*/ 374 w 463"/>
                <a:gd name="T37" fmla="*/ 388 h 762"/>
                <a:gd name="T38" fmla="*/ 444 w 463"/>
                <a:gd name="T39" fmla="*/ 465 h 762"/>
                <a:gd name="T40" fmla="*/ 463 w 463"/>
                <a:gd name="T41" fmla="*/ 556 h 762"/>
                <a:gd name="T42" fmla="*/ 184 w 463"/>
                <a:gd name="T43" fmla="*/ 762 h 762"/>
                <a:gd name="T44" fmla="*/ 0 w 463"/>
                <a:gd name="T45" fmla="*/ 731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3" h="762">
                  <a:moveTo>
                    <a:pt x="0" y="731"/>
                  </a:moveTo>
                  <a:cubicBezTo>
                    <a:pt x="0" y="643"/>
                    <a:pt x="0" y="643"/>
                    <a:pt x="0" y="643"/>
                  </a:cubicBezTo>
                  <a:cubicBezTo>
                    <a:pt x="48" y="670"/>
                    <a:pt x="107" y="684"/>
                    <a:pt x="177" y="684"/>
                  </a:cubicBezTo>
                  <a:cubicBezTo>
                    <a:pt x="296" y="684"/>
                    <a:pt x="355" y="645"/>
                    <a:pt x="355" y="568"/>
                  </a:cubicBezTo>
                  <a:cubicBezTo>
                    <a:pt x="355" y="538"/>
                    <a:pt x="345" y="513"/>
                    <a:pt x="325" y="493"/>
                  </a:cubicBezTo>
                  <a:cubicBezTo>
                    <a:pt x="309" y="477"/>
                    <a:pt x="291" y="463"/>
                    <a:pt x="271" y="452"/>
                  </a:cubicBezTo>
                  <a:cubicBezTo>
                    <a:pt x="253" y="442"/>
                    <a:pt x="231" y="431"/>
                    <a:pt x="203" y="417"/>
                  </a:cubicBezTo>
                  <a:cubicBezTo>
                    <a:pt x="135" y="384"/>
                    <a:pt x="89" y="352"/>
                    <a:pt x="62" y="323"/>
                  </a:cubicBezTo>
                  <a:cubicBezTo>
                    <a:pt x="29" y="286"/>
                    <a:pt x="12" y="242"/>
                    <a:pt x="12" y="190"/>
                  </a:cubicBezTo>
                  <a:cubicBezTo>
                    <a:pt x="12" y="124"/>
                    <a:pt x="38" y="74"/>
                    <a:pt x="90" y="41"/>
                  </a:cubicBezTo>
                  <a:cubicBezTo>
                    <a:pt x="134" y="13"/>
                    <a:pt x="189" y="0"/>
                    <a:pt x="257" y="0"/>
                  </a:cubicBezTo>
                  <a:cubicBezTo>
                    <a:pt x="304" y="0"/>
                    <a:pt x="355" y="8"/>
                    <a:pt x="411" y="24"/>
                  </a:cubicBezTo>
                  <a:cubicBezTo>
                    <a:pt x="411" y="106"/>
                    <a:pt x="411" y="106"/>
                    <a:pt x="411" y="106"/>
                  </a:cubicBezTo>
                  <a:cubicBezTo>
                    <a:pt x="364" y="85"/>
                    <a:pt x="314" y="74"/>
                    <a:pt x="262" y="74"/>
                  </a:cubicBezTo>
                  <a:cubicBezTo>
                    <a:pt x="222" y="74"/>
                    <a:pt x="188" y="82"/>
                    <a:pt x="162" y="98"/>
                  </a:cubicBezTo>
                  <a:cubicBezTo>
                    <a:pt x="134" y="115"/>
                    <a:pt x="120" y="141"/>
                    <a:pt x="120" y="178"/>
                  </a:cubicBezTo>
                  <a:cubicBezTo>
                    <a:pt x="120" y="209"/>
                    <a:pt x="130" y="234"/>
                    <a:pt x="149" y="253"/>
                  </a:cubicBezTo>
                  <a:cubicBezTo>
                    <a:pt x="168" y="273"/>
                    <a:pt x="209" y="298"/>
                    <a:pt x="273" y="331"/>
                  </a:cubicBezTo>
                  <a:cubicBezTo>
                    <a:pt x="324" y="356"/>
                    <a:pt x="357" y="375"/>
                    <a:pt x="374" y="388"/>
                  </a:cubicBezTo>
                  <a:cubicBezTo>
                    <a:pt x="407" y="412"/>
                    <a:pt x="430" y="437"/>
                    <a:pt x="444" y="465"/>
                  </a:cubicBezTo>
                  <a:cubicBezTo>
                    <a:pt x="457" y="490"/>
                    <a:pt x="463" y="520"/>
                    <a:pt x="463" y="556"/>
                  </a:cubicBezTo>
                  <a:cubicBezTo>
                    <a:pt x="463" y="693"/>
                    <a:pt x="370" y="762"/>
                    <a:pt x="184" y="762"/>
                  </a:cubicBezTo>
                  <a:cubicBezTo>
                    <a:pt x="109" y="762"/>
                    <a:pt x="48" y="752"/>
                    <a:pt x="0" y="73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1" name="Freeform 53"/>
            <p:cNvSpPr>
              <a:spLocks/>
            </p:cNvSpPr>
            <p:nvPr userDrawn="1"/>
          </p:nvSpPr>
          <p:spPr bwMode="gray">
            <a:xfrm>
              <a:off x="4691" y="585"/>
              <a:ext cx="30" cy="61"/>
            </a:xfrm>
            <a:custGeom>
              <a:avLst/>
              <a:gdLst>
                <a:gd name="T0" fmla="*/ 0 w 548"/>
                <a:gd name="T1" fmla="*/ 1087 h 1087"/>
                <a:gd name="T2" fmla="*/ 0 w 548"/>
                <a:gd name="T3" fmla="*/ 0 h 1087"/>
                <a:gd name="T4" fmla="*/ 124 w 548"/>
                <a:gd name="T5" fmla="*/ 0 h 1087"/>
                <a:gd name="T6" fmla="*/ 124 w 548"/>
                <a:gd name="T7" fmla="*/ 382 h 1087"/>
                <a:gd name="T8" fmla="*/ 306 w 548"/>
                <a:gd name="T9" fmla="*/ 345 h 1087"/>
                <a:gd name="T10" fmla="*/ 526 w 548"/>
                <a:gd name="T11" fmla="*/ 458 h 1087"/>
                <a:gd name="T12" fmla="*/ 548 w 548"/>
                <a:gd name="T13" fmla="*/ 644 h 1087"/>
                <a:gd name="T14" fmla="*/ 548 w 548"/>
                <a:gd name="T15" fmla="*/ 1087 h 1087"/>
                <a:gd name="T16" fmla="*/ 425 w 548"/>
                <a:gd name="T17" fmla="*/ 1087 h 1087"/>
                <a:gd name="T18" fmla="*/ 425 w 548"/>
                <a:gd name="T19" fmla="*/ 624 h 1087"/>
                <a:gd name="T20" fmla="*/ 403 w 548"/>
                <a:gd name="T21" fmla="*/ 477 h 1087"/>
                <a:gd name="T22" fmla="*/ 294 w 548"/>
                <a:gd name="T23" fmla="*/ 419 h 1087"/>
                <a:gd name="T24" fmla="*/ 124 w 548"/>
                <a:gd name="T25" fmla="*/ 463 h 1087"/>
                <a:gd name="T26" fmla="*/ 124 w 548"/>
                <a:gd name="T27" fmla="*/ 1087 h 1087"/>
                <a:gd name="T28" fmla="*/ 0 w 548"/>
                <a:gd name="T29" fmla="*/ 1087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8" h="1087">
                  <a:moveTo>
                    <a:pt x="0" y="1087"/>
                  </a:moveTo>
                  <a:cubicBezTo>
                    <a:pt x="0" y="0"/>
                    <a:pt x="0" y="0"/>
                    <a:pt x="0" y="0"/>
                  </a:cubicBezTo>
                  <a:cubicBezTo>
                    <a:pt x="124" y="0"/>
                    <a:pt x="124" y="0"/>
                    <a:pt x="124" y="0"/>
                  </a:cubicBezTo>
                  <a:cubicBezTo>
                    <a:pt x="124" y="382"/>
                    <a:pt x="124" y="382"/>
                    <a:pt x="124" y="382"/>
                  </a:cubicBezTo>
                  <a:cubicBezTo>
                    <a:pt x="188" y="357"/>
                    <a:pt x="249" y="345"/>
                    <a:pt x="306" y="345"/>
                  </a:cubicBezTo>
                  <a:cubicBezTo>
                    <a:pt x="420" y="345"/>
                    <a:pt x="493" y="382"/>
                    <a:pt x="526" y="458"/>
                  </a:cubicBezTo>
                  <a:cubicBezTo>
                    <a:pt x="541" y="492"/>
                    <a:pt x="548" y="554"/>
                    <a:pt x="548" y="644"/>
                  </a:cubicBezTo>
                  <a:cubicBezTo>
                    <a:pt x="548" y="1087"/>
                    <a:pt x="548" y="1087"/>
                    <a:pt x="548" y="1087"/>
                  </a:cubicBezTo>
                  <a:cubicBezTo>
                    <a:pt x="425" y="1087"/>
                    <a:pt x="425" y="1087"/>
                    <a:pt x="425" y="1087"/>
                  </a:cubicBezTo>
                  <a:cubicBezTo>
                    <a:pt x="425" y="624"/>
                    <a:pt x="425" y="624"/>
                    <a:pt x="425" y="624"/>
                  </a:cubicBezTo>
                  <a:cubicBezTo>
                    <a:pt x="425" y="555"/>
                    <a:pt x="418" y="506"/>
                    <a:pt x="403" y="477"/>
                  </a:cubicBezTo>
                  <a:cubicBezTo>
                    <a:pt x="384" y="439"/>
                    <a:pt x="347" y="419"/>
                    <a:pt x="294" y="419"/>
                  </a:cubicBezTo>
                  <a:cubicBezTo>
                    <a:pt x="245" y="419"/>
                    <a:pt x="189" y="434"/>
                    <a:pt x="124" y="463"/>
                  </a:cubicBezTo>
                  <a:cubicBezTo>
                    <a:pt x="124" y="1087"/>
                    <a:pt x="124" y="1087"/>
                    <a:pt x="124" y="1087"/>
                  </a:cubicBezTo>
                  <a:lnTo>
                    <a:pt x="0" y="10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2" name="Freeform 54"/>
            <p:cNvSpPr>
              <a:spLocks noEditPoints="1"/>
            </p:cNvSpPr>
            <p:nvPr userDrawn="1"/>
          </p:nvSpPr>
          <p:spPr bwMode="gray">
            <a:xfrm>
              <a:off x="4730" y="604"/>
              <a:ext cx="32" cy="43"/>
            </a:xfrm>
            <a:custGeom>
              <a:avLst/>
              <a:gdLst>
                <a:gd name="T0" fmla="*/ 437 w 561"/>
                <a:gd name="T1" fmla="*/ 286 h 762"/>
                <a:gd name="T2" fmla="*/ 437 w 561"/>
                <a:gd name="T3" fmla="*/ 248 h 762"/>
                <a:gd name="T4" fmla="*/ 415 w 561"/>
                <a:gd name="T5" fmla="*/ 138 h 762"/>
                <a:gd name="T6" fmla="*/ 271 w 561"/>
                <a:gd name="T7" fmla="*/ 77 h 762"/>
                <a:gd name="T8" fmla="*/ 70 w 561"/>
                <a:gd name="T9" fmla="*/ 118 h 762"/>
                <a:gd name="T10" fmla="*/ 70 w 561"/>
                <a:gd name="T11" fmla="*/ 31 h 762"/>
                <a:gd name="T12" fmla="*/ 284 w 561"/>
                <a:gd name="T13" fmla="*/ 0 h 762"/>
                <a:gd name="T14" fmla="*/ 516 w 561"/>
                <a:gd name="T15" fmla="*/ 76 h 762"/>
                <a:gd name="T16" fmla="*/ 558 w 561"/>
                <a:gd name="T17" fmla="*/ 200 h 762"/>
                <a:gd name="T18" fmla="*/ 561 w 561"/>
                <a:gd name="T19" fmla="*/ 290 h 762"/>
                <a:gd name="T20" fmla="*/ 561 w 561"/>
                <a:gd name="T21" fmla="*/ 727 h 762"/>
                <a:gd name="T22" fmla="*/ 293 w 561"/>
                <a:gd name="T23" fmla="*/ 762 h 762"/>
                <a:gd name="T24" fmla="*/ 83 w 561"/>
                <a:gd name="T25" fmla="*/ 720 h 762"/>
                <a:gd name="T26" fmla="*/ 0 w 561"/>
                <a:gd name="T27" fmla="*/ 558 h 762"/>
                <a:gd name="T28" fmla="*/ 96 w 561"/>
                <a:gd name="T29" fmla="*/ 363 h 762"/>
                <a:gd name="T30" fmla="*/ 336 w 561"/>
                <a:gd name="T31" fmla="*/ 297 h 762"/>
                <a:gd name="T32" fmla="*/ 437 w 561"/>
                <a:gd name="T33" fmla="*/ 286 h 762"/>
                <a:gd name="T34" fmla="*/ 437 w 561"/>
                <a:gd name="T35" fmla="*/ 356 h 762"/>
                <a:gd name="T36" fmla="*/ 267 w 561"/>
                <a:gd name="T37" fmla="*/ 382 h 762"/>
                <a:gd name="T38" fmla="*/ 127 w 561"/>
                <a:gd name="T39" fmla="*/ 545 h 762"/>
                <a:gd name="T40" fmla="*/ 168 w 561"/>
                <a:gd name="T41" fmla="*/ 650 h 762"/>
                <a:gd name="T42" fmla="*/ 312 w 561"/>
                <a:gd name="T43" fmla="*/ 687 h 762"/>
                <a:gd name="T44" fmla="*/ 437 w 561"/>
                <a:gd name="T45" fmla="*/ 670 h 762"/>
                <a:gd name="T46" fmla="*/ 437 w 561"/>
                <a:gd name="T47" fmla="*/ 356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61" h="762">
                  <a:moveTo>
                    <a:pt x="437" y="286"/>
                  </a:moveTo>
                  <a:cubicBezTo>
                    <a:pt x="437" y="248"/>
                    <a:pt x="437" y="248"/>
                    <a:pt x="437" y="248"/>
                  </a:cubicBezTo>
                  <a:cubicBezTo>
                    <a:pt x="437" y="200"/>
                    <a:pt x="430" y="164"/>
                    <a:pt x="415" y="138"/>
                  </a:cubicBezTo>
                  <a:cubicBezTo>
                    <a:pt x="392" y="97"/>
                    <a:pt x="344" y="77"/>
                    <a:pt x="271" y="77"/>
                  </a:cubicBezTo>
                  <a:cubicBezTo>
                    <a:pt x="206" y="77"/>
                    <a:pt x="139" y="91"/>
                    <a:pt x="70" y="118"/>
                  </a:cubicBezTo>
                  <a:cubicBezTo>
                    <a:pt x="70" y="31"/>
                    <a:pt x="70" y="31"/>
                    <a:pt x="70" y="31"/>
                  </a:cubicBezTo>
                  <a:cubicBezTo>
                    <a:pt x="139" y="10"/>
                    <a:pt x="210" y="0"/>
                    <a:pt x="284" y="0"/>
                  </a:cubicBezTo>
                  <a:cubicBezTo>
                    <a:pt x="397" y="0"/>
                    <a:pt x="474" y="25"/>
                    <a:pt x="516" y="76"/>
                  </a:cubicBezTo>
                  <a:cubicBezTo>
                    <a:pt x="539" y="104"/>
                    <a:pt x="553" y="145"/>
                    <a:pt x="558" y="200"/>
                  </a:cubicBezTo>
                  <a:cubicBezTo>
                    <a:pt x="560" y="220"/>
                    <a:pt x="561" y="250"/>
                    <a:pt x="561" y="290"/>
                  </a:cubicBezTo>
                  <a:cubicBezTo>
                    <a:pt x="561" y="727"/>
                    <a:pt x="561" y="727"/>
                    <a:pt x="561" y="727"/>
                  </a:cubicBezTo>
                  <a:cubicBezTo>
                    <a:pt x="477" y="750"/>
                    <a:pt x="387" y="762"/>
                    <a:pt x="293" y="762"/>
                  </a:cubicBezTo>
                  <a:cubicBezTo>
                    <a:pt x="203" y="762"/>
                    <a:pt x="133" y="748"/>
                    <a:pt x="83" y="720"/>
                  </a:cubicBezTo>
                  <a:cubicBezTo>
                    <a:pt x="28" y="689"/>
                    <a:pt x="0" y="635"/>
                    <a:pt x="0" y="558"/>
                  </a:cubicBezTo>
                  <a:cubicBezTo>
                    <a:pt x="0" y="470"/>
                    <a:pt x="32" y="405"/>
                    <a:pt x="96" y="363"/>
                  </a:cubicBezTo>
                  <a:cubicBezTo>
                    <a:pt x="143" y="332"/>
                    <a:pt x="223" y="310"/>
                    <a:pt x="336" y="297"/>
                  </a:cubicBezTo>
                  <a:cubicBezTo>
                    <a:pt x="357" y="294"/>
                    <a:pt x="391" y="291"/>
                    <a:pt x="437" y="286"/>
                  </a:cubicBezTo>
                  <a:close/>
                  <a:moveTo>
                    <a:pt x="437" y="356"/>
                  </a:moveTo>
                  <a:cubicBezTo>
                    <a:pt x="362" y="363"/>
                    <a:pt x="305" y="372"/>
                    <a:pt x="267" y="382"/>
                  </a:cubicBezTo>
                  <a:cubicBezTo>
                    <a:pt x="173" y="405"/>
                    <a:pt x="127" y="460"/>
                    <a:pt x="127" y="545"/>
                  </a:cubicBezTo>
                  <a:cubicBezTo>
                    <a:pt x="127" y="593"/>
                    <a:pt x="140" y="627"/>
                    <a:pt x="168" y="650"/>
                  </a:cubicBezTo>
                  <a:cubicBezTo>
                    <a:pt x="198" y="675"/>
                    <a:pt x="246" y="687"/>
                    <a:pt x="312" y="687"/>
                  </a:cubicBezTo>
                  <a:cubicBezTo>
                    <a:pt x="357" y="687"/>
                    <a:pt x="398" y="681"/>
                    <a:pt x="437" y="670"/>
                  </a:cubicBezTo>
                  <a:lnTo>
                    <a:pt x="437" y="3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3" name="Freeform 55"/>
            <p:cNvSpPr>
              <a:spLocks noEditPoints="1"/>
            </p:cNvSpPr>
            <p:nvPr userDrawn="1"/>
          </p:nvSpPr>
          <p:spPr bwMode="gray">
            <a:xfrm>
              <a:off x="4774" y="604"/>
              <a:ext cx="32" cy="61"/>
            </a:xfrm>
            <a:custGeom>
              <a:avLst/>
              <a:gdLst>
                <a:gd name="T0" fmla="*/ 123 w 567"/>
                <a:gd name="T1" fmla="*/ 711 h 1087"/>
                <a:gd name="T2" fmla="*/ 123 w 567"/>
                <a:gd name="T3" fmla="*/ 1087 h 1087"/>
                <a:gd name="T4" fmla="*/ 0 w 567"/>
                <a:gd name="T5" fmla="*/ 1087 h 1087"/>
                <a:gd name="T6" fmla="*/ 0 w 567"/>
                <a:gd name="T7" fmla="*/ 28 h 1087"/>
                <a:gd name="T8" fmla="*/ 249 w 567"/>
                <a:gd name="T9" fmla="*/ 0 h 1087"/>
                <a:gd name="T10" fmla="*/ 505 w 567"/>
                <a:gd name="T11" fmla="*/ 113 h 1087"/>
                <a:gd name="T12" fmla="*/ 567 w 567"/>
                <a:gd name="T13" fmla="*/ 379 h 1087"/>
                <a:gd name="T14" fmla="*/ 489 w 567"/>
                <a:gd name="T15" fmla="*/ 662 h 1087"/>
                <a:gd name="T16" fmla="*/ 274 w 567"/>
                <a:gd name="T17" fmla="*/ 762 h 1087"/>
                <a:gd name="T18" fmla="*/ 172 w 567"/>
                <a:gd name="T19" fmla="*/ 742 h 1087"/>
                <a:gd name="T20" fmla="*/ 123 w 567"/>
                <a:gd name="T21" fmla="*/ 711 h 1087"/>
                <a:gd name="T22" fmla="*/ 123 w 567"/>
                <a:gd name="T23" fmla="*/ 625 h 1087"/>
                <a:gd name="T24" fmla="*/ 260 w 567"/>
                <a:gd name="T25" fmla="*/ 687 h 1087"/>
                <a:gd name="T26" fmla="*/ 400 w 567"/>
                <a:gd name="T27" fmla="*/ 591 h 1087"/>
                <a:gd name="T28" fmla="*/ 441 w 567"/>
                <a:gd name="T29" fmla="*/ 378 h 1087"/>
                <a:gd name="T30" fmla="*/ 386 w 567"/>
                <a:gd name="T31" fmla="*/ 140 h 1087"/>
                <a:gd name="T32" fmla="*/ 230 w 567"/>
                <a:gd name="T33" fmla="*/ 74 h 1087"/>
                <a:gd name="T34" fmla="*/ 123 w 567"/>
                <a:gd name="T35" fmla="*/ 83 h 1087"/>
                <a:gd name="T36" fmla="*/ 123 w 567"/>
                <a:gd name="T37" fmla="*/ 625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7" h="1087">
                  <a:moveTo>
                    <a:pt x="123" y="711"/>
                  </a:moveTo>
                  <a:cubicBezTo>
                    <a:pt x="123" y="1087"/>
                    <a:pt x="123" y="1087"/>
                    <a:pt x="123" y="1087"/>
                  </a:cubicBezTo>
                  <a:cubicBezTo>
                    <a:pt x="0" y="1087"/>
                    <a:pt x="0" y="1087"/>
                    <a:pt x="0" y="1087"/>
                  </a:cubicBezTo>
                  <a:cubicBezTo>
                    <a:pt x="0" y="28"/>
                    <a:pt x="0" y="28"/>
                    <a:pt x="0" y="28"/>
                  </a:cubicBezTo>
                  <a:cubicBezTo>
                    <a:pt x="85" y="9"/>
                    <a:pt x="168" y="0"/>
                    <a:pt x="249" y="0"/>
                  </a:cubicBezTo>
                  <a:cubicBezTo>
                    <a:pt x="374" y="0"/>
                    <a:pt x="459" y="37"/>
                    <a:pt x="505" y="113"/>
                  </a:cubicBezTo>
                  <a:cubicBezTo>
                    <a:pt x="546" y="180"/>
                    <a:pt x="567" y="269"/>
                    <a:pt x="567" y="379"/>
                  </a:cubicBezTo>
                  <a:cubicBezTo>
                    <a:pt x="567" y="495"/>
                    <a:pt x="541" y="590"/>
                    <a:pt x="489" y="662"/>
                  </a:cubicBezTo>
                  <a:cubicBezTo>
                    <a:pt x="440" y="728"/>
                    <a:pt x="369" y="762"/>
                    <a:pt x="274" y="762"/>
                  </a:cubicBezTo>
                  <a:cubicBezTo>
                    <a:pt x="234" y="762"/>
                    <a:pt x="200" y="755"/>
                    <a:pt x="172" y="742"/>
                  </a:cubicBezTo>
                  <a:cubicBezTo>
                    <a:pt x="159" y="736"/>
                    <a:pt x="142" y="725"/>
                    <a:pt x="123" y="711"/>
                  </a:cubicBezTo>
                  <a:close/>
                  <a:moveTo>
                    <a:pt x="123" y="625"/>
                  </a:moveTo>
                  <a:cubicBezTo>
                    <a:pt x="165" y="666"/>
                    <a:pt x="210" y="687"/>
                    <a:pt x="260" y="687"/>
                  </a:cubicBezTo>
                  <a:cubicBezTo>
                    <a:pt x="324" y="687"/>
                    <a:pt x="371" y="655"/>
                    <a:pt x="400" y="591"/>
                  </a:cubicBezTo>
                  <a:cubicBezTo>
                    <a:pt x="427" y="533"/>
                    <a:pt x="441" y="462"/>
                    <a:pt x="441" y="378"/>
                  </a:cubicBezTo>
                  <a:cubicBezTo>
                    <a:pt x="441" y="272"/>
                    <a:pt x="422" y="193"/>
                    <a:pt x="386" y="140"/>
                  </a:cubicBezTo>
                  <a:cubicBezTo>
                    <a:pt x="356" y="96"/>
                    <a:pt x="304" y="74"/>
                    <a:pt x="230" y="74"/>
                  </a:cubicBezTo>
                  <a:cubicBezTo>
                    <a:pt x="198" y="74"/>
                    <a:pt x="162" y="77"/>
                    <a:pt x="123" y="83"/>
                  </a:cubicBezTo>
                  <a:lnTo>
                    <a:pt x="123" y="6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4" name="Freeform 56"/>
            <p:cNvSpPr>
              <a:spLocks noEditPoints="1"/>
            </p:cNvSpPr>
            <p:nvPr userDrawn="1"/>
          </p:nvSpPr>
          <p:spPr bwMode="gray">
            <a:xfrm>
              <a:off x="4815" y="591"/>
              <a:ext cx="9" cy="55"/>
            </a:xfrm>
            <a:custGeom>
              <a:avLst/>
              <a:gdLst>
                <a:gd name="T0" fmla="*/ 75 w 150"/>
                <a:gd name="T1" fmla="*/ 0 h 987"/>
                <a:gd name="T2" fmla="*/ 131 w 150"/>
                <a:gd name="T3" fmla="*/ 25 h 987"/>
                <a:gd name="T4" fmla="*/ 150 w 150"/>
                <a:gd name="T5" fmla="*/ 76 h 987"/>
                <a:gd name="T6" fmla="*/ 126 w 150"/>
                <a:gd name="T7" fmla="*/ 132 h 987"/>
                <a:gd name="T8" fmla="*/ 74 w 150"/>
                <a:gd name="T9" fmla="*/ 151 h 987"/>
                <a:gd name="T10" fmla="*/ 19 w 150"/>
                <a:gd name="T11" fmla="*/ 127 h 987"/>
                <a:gd name="T12" fmla="*/ 0 w 150"/>
                <a:gd name="T13" fmla="*/ 75 h 987"/>
                <a:gd name="T14" fmla="*/ 24 w 150"/>
                <a:gd name="T15" fmla="*/ 20 h 987"/>
                <a:gd name="T16" fmla="*/ 75 w 150"/>
                <a:gd name="T17" fmla="*/ 0 h 987"/>
                <a:gd name="T18" fmla="*/ 15 w 150"/>
                <a:gd name="T19" fmla="*/ 987 h 987"/>
                <a:gd name="T20" fmla="*/ 15 w 150"/>
                <a:gd name="T21" fmla="*/ 265 h 987"/>
                <a:gd name="T22" fmla="*/ 138 w 150"/>
                <a:gd name="T23" fmla="*/ 265 h 987"/>
                <a:gd name="T24" fmla="*/ 138 w 150"/>
                <a:gd name="T25" fmla="*/ 987 h 987"/>
                <a:gd name="T26" fmla="*/ 15 w 150"/>
                <a:gd name="T27"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0" h="987">
                  <a:moveTo>
                    <a:pt x="75" y="0"/>
                  </a:moveTo>
                  <a:cubicBezTo>
                    <a:pt x="97" y="0"/>
                    <a:pt x="116" y="9"/>
                    <a:pt x="131" y="25"/>
                  </a:cubicBezTo>
                  <a:cubicBezTo>
                    <a:pt x="144" y="40"/>
                    <a:pt x="150" y="57"/>
                    <a:pt x="150" y="76"/>
                  </a:cubicBezTo>
                  <a:cubicBezTo>
                    <a:pt x="150" y="98"/>
                    <a:pt x="142" y="117"/>
                    <a:pt x="126" y="132"/>
                  </a:cubicBezTo>
                  <a:cubicBezTo>
                    <a:pt x="112" y="145"/>
                    <a:pt x="94" y="151"/>
                    <a:pt x="74" y="151"/>
                  </a:cubicBezTo>
                  <a:cubicBezTo>
                    <a:pt x="52" y="151"/>
                    <a:pt x="33" y="143"/>
                    <a:pt x="19" y="127"/>
                  </a:cubicBezTo>
                  <a:cubicBezTo>
                    <a:pt x="6" y="112"/>
                    <a:pt x="0" y="95"/>
                    <a:pt x="0" y="75"/>
                  </a:cubicBezTo>
                  <a:cubicBezTo>
                    <a:pt x="0" y="53"/>
                    <a:pt x="8" y="35"/>
                    <a:pt x="24" y="20"/>
                  </a:cubicBezTo>
                  <a:cubicBezTo>
                    <a:pt x="38" y="7"/>
                    <a:pt x="55" y="0"/>
                    <a:pt x="75" y="0"/>
                  </a:cubicBezTo>
                  <a:close/>
                  <a:moveTo>
                    <a:pt x="15" y="987"/>
                  </a:moveTo>
                  <a:cubicBezTo>
                    <a:pt x="15" y="265"/>
                    <a:pt x="15" y="265"/>
                    <a:pt x="15" y="265"/>
                  </a:cubicBezTo>
                  <a:cubicBezTo>
                    <a:pt x="138" y="265"/>
                    <a:pt x="138" y="265"/>
                    <a:pt x="138" y="265"/>
                  </a:cubicBezTo>
                  <a:cubicBezTo>
                    <a:pt x="138" y="987"/>
                    <a:pt x="138" y="987"/>
                    <a:pt x="138" y="987"/>
                  </a:cubicBezTo>
                  <a:lnTo>
                    <a:pt x="15" y="9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5" name="Freeform 57"/>
            <p:cNvSpPr>
              <a:spLocks/>
            </p:cNvSpPr>
            <p:nvPr userDrawn="1"/>
          </p:nvSpPr>
          <p:spPr bwMode="gray">
            <a:xfrm>
              <a:off x="4836" y="604"/>
              <a:ext cx="31" cy="42"/>
            </a:xfrm>
            <a:custGeom>
              <a:avLst/>
              <a:gdLst>
                <a:gd name="T0" fmla="*/ 0 w 548"/>
                <a:gd name="T1" fmla="*/ 742 h 742"/>
                <a:gd name="T2" fmla="*/ 0 w 548"/>
                <a:gd name="T3" fmla="*/ 28 h 742"/>
                <a:gd name="T4" fmla="*/ 289 w 548"/>
                <a:gd name="T5" fmla="*/ 0 h 742"/>
                <a:gd name="T6" fmla="*/ 526 w 548"/>
                <a:gd name="T7" fmla="*/ 113 h 742"/>
                <a:gd name="T8" fmla="*/ 548 w 548"/>
                <a:gd name="T9" fmla="*/ 299 h 742"/>
                <a:gd name="T10" fmla="*/ 548 w 548"/>
                <a:gd name="T11" fmla="*/ 742 h 742"/>
                <a:gd name="T12" fmla="*/ 424 w 548"/>
                <a:gd name="T13" fmla="*/ 742 h 742"/>
                <a:gd name="T14" fmla="*/ 424 w 548"/>
                <a:gd name="T15" fmla="*/ 306 h 742"/>
                <a:gd name="T16" fmla="*/ 403 w 548"/>
                <a:gd name="T17" fmla="*/ 134 h 742"/>
                <a:gd name="T18" fmla="*/ 277 w 548"/>
                <a:gd name="T19" fmla="*/ 74 h 742"/>
                <a:gd name="T20" fmla="*/ 123 w 548"/>
                <a:gd name="T21" fmla="*/ 90 h 742"/>
                <a:gd name="T22" fmla="*/ 123 w 548"/>
                <a:gd name="T23" fmla="*/ 742 h 742"/>
                <a:gd name="T24" fmla="*/ 0 w 548"/>
                <a:gd name="T25" fmla="*/ 742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8" h="742">
                  <a:moveTo>
                    <a:pt x="0" y="742"/>
                  </a:moveTo>
                  <a:cubicBezTo>
                    <a:pt x="0" y="28"/>
                    <a:pt x="0" y="28"/>
                    <a:pt x="0" y="28"/>
                  </a:cubicBezTo>
                  <a:cubicBezTo>
                    <a:pt x="114" y="9"/>
                    <a:pt x="210" y="0"/>
                    <a:pt x="289" y="0"/>
                  </a:cubicBezTo>
                  <a:cubicBezTo>
                    <a:pt x="415" y="0"/>
                    <a:pt x="494" y="38"/>
                    <a:pt x="526" y="113"/>
                  </a:cubicBezTo>
                  <a:cubicBezTo>
                    <a:pt x="541" y="149"/>
                    <a:pt x="548" y="210"/>
                    <a:pt x="548" y="299"/>
                  </a:cubicBezTo>
                  <a:cubicBezTo>
                    <a:pt x="548" y="742"/>
                    <a:pt x="548" y="742"/>
                    <a:pt x="548" y="742"/>
                  </a:cubicBezTo>
                  <a:cubicBezTo>
                    <a:pt x="424" y="742"/>
                    <a:pt x="424" y="742"/>
                    <a:pt x="424" y="742"/>
                  </a:cubicBezTo>
                  <a:cubicBezTo>
                    <a:pt x="424" y="306"/>
                    <a:pt x="424" y="306"/>
                    <a:pt x="424" y="306"/>
                  </a:cubicBezTo>
                  <a:cubicBezTo>
                    <a:pt x="424" y="221"/>
                    <a:pt x="417" y="163"/>
                    <a:pt x="403" y="134"/>
                  </a:cubicBezTo>
                  <a:cubicBezTo>
                    <a:pt x="382" y="94"/>
                    <a:pt x="341" y="74"/>
                    <a:pt x="277" y="74"/>
                  </a:cubicBezTo>
                  <a:cubicBezTo>
                    <a:pt x="227" y="74"/>
                    <a:pt x="176" y="80"/>
                    <a:pt x="123" y="90"/>
                  </a:cubicBezTo>
                  <a:cubicBezTo>
                    <a:pt x="123" y="742"/>
                    <a:pt x="123" y="742"/>
                    <a:pt x="123" y="742"/>
                  </a:cubicBezTo>
                  <a:lnTo>
                    <a:pt x="0" y="7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6" name="Freeform 58"/>
            <p:cNvSpPr>
              <a:spLocks noEditPoints="1"/>
            </p:cNvSpPr>
            <p:nvPr userDrawn="1"/>
          </p:nvSpPr>
          <p:spPr bwMode="gray">
            <a:xfrm>
              <a:off x="4876" y="604"/>
              <a:ext cx="32" cy="62"/>
            </a:xfrm>
            <a:custGeom>
              <a:avLst/>
              <a:gdLst>
                <a:gd name="T0" fmla="*/ 445 w 569"/>
                <a:gd name="T1" fmla="*/ 677 h 1098"/>
                <a:gd name="T2" fmla="*/ 399 w 569"/>
                <a:gd name="T3" fmla="*/ 721 h 1098"/>
                <a:gd name="T4" fmla="*/ 257 w 569"/>
                <a:gd name="T5" fmla="*/ 762 h 1098"/>
                <a:gd name="T6" fmla="*/ 97 w 569"/>
                <a:gd name="T7" fmla="*/ 708 h 1098"/>
                <a:gd name="T8" fmla="*/ 0 w 569"/>
                <a:gd name="T9" fmla="*/ 414 h 1098"/>
                <a:gd name="T10" fmla="*/ 71 w 569"/>
                <a:gd name="T11" fmla="*/ 131 h 1098"/>
                <a:gd name="T12" fmla="*/ 340 w 569"/>
                <a:gd name="T13" fmla="*/ 0 h 1098"/>
                <a:gd name="T14" fmla="*/ 569 w 569"/>
                <a:gd name="T15" fmla="*/ 28 h 1098"/>
                <a:gd name="T16" fmla="*/ 569 w 569"/>
                <a:gd name="T17" fmla="*/ 601 h 1098"/>
                <a:gd name="T18" fmla="*/ 555 w 569"/>
                <a:gd name="T19" fmla="*/ 843 h 1098"/>
                <a:gd name="T20" fmla="*/ 422 w 569"/>
                <a:gd name="T21" fmla="*/ 1052 h 1098"/>
                <a:gd name="T22" fmla="*/ 191 w 569"/>
                <a:gd name="T23" fmla="*/ 1098 h 1098"/>
                <a:gd name="T24" fmla="*/ 98 w 569"/>
                <a:gd name="T25" fmla="*/ 1092 h 1098"/>
                <a:gd name="T26" fmla="*/ 98 w 569"/>
                <a:gd name="T27" fmla="*/ 1018 h 1098"/>
                <a:gd name="T28" fmla="*/ 190 w 569"/>
                <a:gd name="T29" fmla="*/ 1024 h 1098"/>
                <a:gd name="T30" fmla="*/ 341 w 569"/>
                <a:gd name="T31" fmla="*/ 997 h 1098"/>
                <a:gd name="T32" fmla="*/ 434 w 569"/>
                <a:gd name="T33" fmla="*/ 858 h 1098"/>
                <a:gd name="T34" fmla="*/ 445 w 569"/>
                <a:gd name="T35" fmla="*/ 716 h 1098"/>
                <a:gd name="T36" fmla="*/ 445 w 569"/>
                <a:gd name="T37" fmla="*/ 677 h 1098"/>
                <a:gd name="T38" fmla="*/ 445 w 569"/>
                <a:gd name="T39" fmla="*/ 81 h 1098"/>
                <a:gd name="T40" fmla="*/ 353 w 569"/>
                <a:gd name="T41" fmla="*/ 74 h 1098"/>
                <a:gd name="T42" fmla="*/ 231 w 569"/>
                <a:gd name="T43" fmla="*/ 106 h 1098"/>
                <a:gd name="T44" fmla="*/ 152 w 569"/>
                <a:gd name="T45" fmla="*/ 233 h 1098"/>
                <a:gd name="T46" fmla="*/ 126 w 569"/>
                <a:gd name="T47" fmla="*/ 419 h 1098"/>
                <a:gd name="T48" fmla="*/ 174 w 569"/>
                <a:gd name="T49" fmla="*/ 633 h 1098"/>
                <a:gd name="T50" fmla="*/ 274 w 569"/>
                <a:gd name="T51" fmla="*/ 687 h 1098"/>
                <a:gd name="T52" fmla="*/ 371 w 569"/>
                <a:gd name="T53" fmla="*/ 654 h 1098"/>
                <a:gd name="T54" fmla="*/ 435 w 569"/>
                <a:gd name="T55" fmla="*/ 566 h 1098"/>
                <a:gd name="T56" fmla="*/ 445 w 569"/>
                <a:gd name="T57" fmla="*/ 483 h 1098"/>
                <a:gd name="T58" fmla="*/ 445 w 569"/>
                <a:gd name="T59" fmla="*/ 81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69" h="1098">
                  <a:moveTo>
                    <a:pt x="445" y="677"/>
                  </a:moveTo>
                  <a:cubicBezTo>
                    <a:pt x="427" y="697"/>
                    <a:pt x="412" y="712"/>
                    <a:pt x="399" y="721"/>
                  </a:cubicBezTo>
                  <a:cubicBezTo>
                    <a:pt x="362" y="748"/>
                    <a:pt x="314" y="762"/>
                    <a:pt x="257" y="762"/>
                  </a:cubicBezTo>
                  <a:cubicBezTo>
                    <a:pt x="192" y="762"/>
                    <a:pt x="139" y="744"/>
                    <a:pt x="97" y="708"/>
                  </a:cubicBezTo>
                  <a:cubicBezTo>
                    <a:pt x="32" y="654"/>
                    <a:pt x="0" y="556"/>
                    <a:pt x="0" y="414"/>
                  </a:cubicBezTo>
                  <a:cubicBezTo>
                    <a:pt x="0" y="300"/>
                    <a:pt x="24" y="206"/>
                    <a:pt x="71" y="131"/>
                  </a:cubicBezTo>
                  <a:cubicBezTo>
                    <a:pt x="126" y="44"/>
                    <a:pt x="216" y="0"/>
                    <a:pt x="340" y="0"/>
                  </a:cubicBezTo>
                  <a:cubicBezTo>
                    <a:pt x="414" y="0"/>
                    <a:pt x="490" y="9"/>
                    <a:pt x="569" y="28"/>
                  </a:cubicBezTo>
                  <a:cubicBezTo>
                    <a:pt x="569" y="601"/>
                    <a:pt x="569" y="601"/>
                    <a:pt x="569" y="601"/>
                  </a:cubicBezTo>
                  <a:cubicBezTo>
                    <a:pt x="569" y="707"/>
                    <a:pt x="564" y="788"/>
                    <a:pt x="555" y="843"/>
                  </a:cubicBezTo>
                  <a:cubicBezTo>
                    <a:pt x="538" y="944"/>
                    <a:pt x="494" y="1013"/>
                    <a:pt x="422" y="1052"/>
                  </a:cubicBezTo>
                  <a:cubicBezTo>
                    <a:pt x="363" y="1083"/>
                    <a:pt x="286" y="1098"/>
                    <a:pt x="191" y="1098"/>
                  </a:cubicBezTo>
                  <a:cubicBezTo>
                    <a:pt x="164" y="1098"/>
                    <a:pt x="133" y="1096"/>
                    <a:pt x="98" y="1092"/>
                  </a:cubicBezTo>
                  <a:cubicBezTo>
                    <a:pt x="98" y="1018"/>
                    <a:pt x="98" y="1018"/>
                    <a:pt x="98" y="1018"/>
                  </a:cubicBezTo>
                  <a:cubicBezTo>
                    <a:pt x="130" y="1022"/>
                    <a:pt x="160" y="1024"/>
                    <a:pt x="190" y="1024"/>
                  </a:cubicBezTo>
                  <a:cubicBezTo>
                    <a:pt x="258" y="1024"/>
                    <a:pt x="308" y="1015"/>
                    <a:pt x="341" y="997"/>
                  </a:cubicBezTo>
                  <a:cubicBezTo>
                    <a:pt x="390" y="971"/>
                    <a:pt x="421" y="924"/>
                    <a:pt x="434" y="858"/>
                  </a:cubicBezTo>
                  <a:cubicBezTo>
                    <a:pt x="442" y="821"/>
                    <a:pt x="445" y="773"/>
                    <a:pt x="445" y="716"/>
                  </a:cubicBezTo>
                  <a:lnTo>
                    <a:pt x="445" y="677"/>
                  </a:lnTo>
                  <a:close/>
                  <a:moveTo>
                    <a:pt x="445" y="81"/>
                  </a:moveTo>
                  <a:cubicBezTo>
                    <a:pt x="411" y="77"/>
                    <a:pt x="380" y="74"/>
                    <a:pt x="353" y="74"/>
                  </a:cubicBezTo>
                  <a:cubicBezTo>
                    <a:pt x="301" y="74"/>
                    <a:pt x="260" y="85"/>
                    <a:pt x="231" y="106"/>
                  </a:cubicBezTo>
                  <a:cubicBezTo>
                    <a:pt x="197" y="130"/>
                    <a:pt x="171" y="173"/>
                    <a:pt x="152" y="233"/>
                  </a:cubicBezTo>
                  <a:cubicBezTo>
                    <a:pt x="135" y="287"/>
                    <a:pt x="126" y="348"/>
                    <a:pt x="126" y="419"/>
                  </a:cubicBezTo>
                  <a:cubicBezTo>
                    <a:pt x="126" y="517"/>
                    <a:pt x="142" y="589"/>
                    <a:pt x="174" y="633"/>
                  </a:cubicBezTo>
                  <a:cubicBezTo>
                    <a:pt x="199" y="669"/>
                    <a:pt x="233" y="687"/>
                    <a:pt x="274" y="687"/>
                  </a:cubicBezTo>
                  <a:cubicBezTo>
                    <a:pt x="308" y="687"/>
                    <a:pt x="341" y="676"/>
                    <a:pt x="371" y="654"/>
                  </a:cubicBezTo>
                  <a:cubicBezTo>
                    <a:pt x="401" y="631"/>
                    <a:pt x="423" y="602"/>
                    <a:pt x="435" y="566"/>
                  </a:cubicBezTo>
                  <a:cubicBezTo>
                    <a:pt x="442" y="547"/>
                    <a:pt x="445" y="520"/>
                    <a:pt x="445" y="483"/>
                  </a:cubicBezTo>
                  <a:lnTo>
                    <a:pt x="445" y="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7" name="Freeform 59"/>
            <p:cNvSpPr>
              <a:spLocks/>
            </p:cNvSpPr>
            <p:nvPr userDrawn="1"/>
          </p:nvSpPr>
          <p:spPr bwMode="gray">
            <a:xfrm>
              <a:off x="4939" y="595"/>
              <a:ext cx="18" cy="51"/>
            </a:xfrm>
            <a:custGeom>
              <a:avLst/>
              <a:gdLst>
                <a:gd name="T0" fmla="*/ 0 w 318"/>
                <a:gd name="T1" fmla="*/ 0 h 917"/>
                <a:gd name="T2" fmla="*/ 124 w 318"/>
                <a:gd name="T3" fmla="*/ 0 h 917"/>
                <a:gd name="T4" fmla="*/ 124 w 318"/>
                <a:gd name="T5" fmla="*/ 195 h 917"/>
                <a:gd name="T6" fmla="*/ 318 w 318"/>
                <a:gd name="T7" fmla="*/ 195 h 917"/>
                <a:gd name="T8" fmla="*/ 318 w 318"/>
                <a:gd name="T9" fmla="*/ 273 h 917"/>
                <a:gd name="T10" fmla="*/ 124 w 318"/>
                <a:gd name="T11" fmla="*/ 273 h 917"/>
                <a:gd name="T12" fmla="*/ 124 w 318"/>
                <a:gd name="T13" fmla="*/ 656 h 917"/>
                <a:gd name="T14" fmla="*/ 156 w 318"/>
                <a:gd name="T15" fmla="*/ 804 h 917"/>
                <a:gd name="T16" fmla="*/ 225 w 318"/>
                <a:gd name="T17" fmla="*/ 836 h 917"/>
                <a:gd name="T18" fmla="*/ 277 w 318"/>
                <a:gd name="T19" fmla="*/ 838 h 917"/>
                <a:gd name="T20" fmla="*/ 318 w 318"/>
                <a:gd name="T21" fmla="*/ 838 h 917"/>
                <a:gd name="T22" fmla="*/ 318 w 318"/>
                <a:gd name="T23" fmla="*/ 917 h 917"/>
                <a:gd name="T24" fmla="*/ 251 w 318"/>
                <a:gd name="T25" fmla="*/ 917 h 917"/>
                <a:gd name="T26" fmla="*/ 127 w 318"/>
                <a:gd name="T27" fmla="*/ 904 h 917"/>
                <a:gd name="T28" fmla="*/ 11 w 318"/>
                <a:gd name="T29" fmla="*/ 782 h 917"/>
                <a:gd name="T30" fmla="*/ 0 w 318"/>
                <a:gd name="T31" fmla="*/ 638 h 917"/>
                <a:gd name="T32" fmla="*/ 0 w 318"/>
                <a:gd name="T33" fmla="*/ 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917">
                  <a:moveTo>
                    <a:pt x="0" y="0"/>
                  </a:moveTo>
                  <a:cubicBezTo>
                    <a:pt x="124" y="0"/>
                    <a:pt x="124" y="0"/>
                    <a:pt x="124" y="0"/>
                  </a:cubicBezTo>
                  <a:cubicBezTo>
                    <a:pt x="124" y="195"/>
                    <a:pt x="124" y="195"/>
                    <a:pt x="124" y="195"/>
                  </a:cubicBezTo>
                  <a:cubicBezTo>
                    <a:pt x="318" y="195"/>
                    <a:pt x="318" y="195"/>
                    <a:pt x="318" y="195"/>
                  </a:cubicBezTo>
                  <a:cubicBezTo>
                    <a:pt x="318" y="273"/>
                    <a:pt x="318" y="273"/>
                    <a:pt x="318" y="273"/>
                  </a:cubicBezTo>
                  <a:cubicBezTo>
                    <a:pt x="124" y="273"/>
                    <a:pt x="124" y="273"/>
                    <a:pt x="124" y="273"/>
                  </a:cubicBezTo>
                  <a:cubicBezTo>
                    <a:pt x="124" y="656"/>
                    <a:pt x="124" y="656"/>
                    <a:pt x="124" y="656"/>
                  </a:cubicBezTo>
                  <a:cubicBezTo>
                    <a:pt x="124" y="729"/>
                    <a:pt x="135" y="778"/>
                    <a:pt x="156" y="804"/>
                  </a:cubicBezTo>
                  <a:cubicBezTo>
                    <a:pt x="171" y="821"/>
                    <a:pt x="194" y="832"/>
                    <a:pt x="225" y="836"/>
                  </a:cubicBezTo>
                  <a:cubicBezTo>
                    <a:pt x="235" y="837"/>
                    <a:pt x="252" y="838"/>
                    <a:pt x="277" y="838"/>
                  </a:cubicBezTo>
                  <a:cubicBezTo>
                    <a:pt x="318" y="838"/>
                    <a:pt x="318" y="838"/>
                    <a:pt x="318" y="838"/>
                  </a:cubicBezTo>
                  <a:cubicBezTo>
                    <a:pt x="318" y="917"/>
                    <a:pt x="318" y="917"/>
                    <a:pt x="318" y="917"/>
                  </a:cubicBezTo>
                  <a:cubicBezTo>
                    <a:pt x="251" y="917"/>
                    <a:pt x="251" y="917"/>
                    <a:pt x="251" y="917"/>
                  </a:cubicBezTo>
                  <a:cubicBezTo>
                    <a:pt x="198" y="917"/>
                    <a:pt x="157" y="913"/>
                    <a:pt x="127" y="904"/>
                  </a:cubicBezTo>
                  <a:cubicBezTo>
                    <a:pt x="64" y="887"/>
                    <a:pt x="26" y="846"/>
                    <a:pt x="11" y="782"/>
                  </a:cubicBezTo>
                  <a:cubicBezTo>
                    <a:pt x="4" y="747"/>
                    <a:pt x="0" y="699"/>
                    <a:pt x="0" y="638"/>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8" name="Freeform 60"/>
            <p:cNvSpPr>
              <a:spLocks noEditPoints="1"/>
            </p:cNvSpPr>
            <p:nvPr userDrawn="1"/>
          </p:nvSpPr>
          <p:spPr bwMode="gray">
            <a:xfrm>
              <a:off x="4963"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9" name="Freeform 61"/>
            <p:cNvSpPr>
              <a:spLocks/>
            </p:cNvSpPr>
            <p:nvPr userDrawn="1"/>
          </p:nvSpPr>
          <p:spPr bwMode="gray">
            <a:xfrm>
              <a:off x="5007" y="604"/>
              <a:ext cx="52" cy="42"/>
            </a:xfrm>
            <a:custGeom>
              <a:avLst/>
              <a:gdLst>
                <a:gd name="T0" fmla="*/ 0 w 933"/>
                <a:gd name="T1" fmla="*/ 742 h 742"/>
                <a:gd name="T2" fmla="*/ 0 w 933"/>
                <a:gd name="T3" fmla="*/ 28 h 742"/>
                <a:gd name="T4" fmla="*/ 267 w 933"/>
                <a:gd name="T5" fmla="*/ 0 h 742"/>
                <a:gd name="T6" fmla="*/ 460 w 933"/>
                <a:gd name="T7" fmla="*/ 46 h 742"/>
                <a:gd name="T8" fmla="*/ 691 w 933"/>
                <a:gd name="T9" fmla="*/ 0 h 742"/>
                <a:gd name="T10" fmla="*/ 912 w 933"/>
                <a:gd name="T11" fmla="*/ 114 h 742"/>
                <a:gd name="T12" fmla="*/ 933 w 933"/>
                <a:gd name="T13" fmla="*/ 299 h 742"/>
                <a:gd name="T14" fmla="*/ 933 w 933"/>
                <a:gd name="T15" fmla="*/ 742 h 742"/>
                <a:gd name="T16" fmla="*/ 809 w 933"/>
                <a:gd name="T17" fmla="*/ 742 h 742"/>
                <a:gd name="T18" fmla="*/ 809 w 933"/>
                <a:gd name="T19" fmla="*/ 306 h 742"/>
                <a:gd name="T20" fmla="*/ 790 w 933"/>
                <a:gd name="T21" fmla="*/ 135 h 742"/>
                <a:gd name="T22" fmla="*/ 675 w 933"/>
                <a:gd name="T23" fmla="*/ 74 h 742"/>
                <a:gd name="T24" fmla="*/ 528 w 933"/>
                <a:gd name="T25" fmla="*/ 108 h 742"/>
                <a:gd name="T26" fmla="*/ 528 w 933"/>
                <a:gd name="T27" fmla="*/ 742 h 742"/>
                <a:gd name="T28" fmla="*/ 405 w 933"/>
                <a:gd name="T29" fmla="*/ 742 h 742"/>
                <a:gd name="T30" fmla="*/ 405 w 933"/>
                <a:gd name="T31" fmla="*/ 301 h 742"/>
                <a:gd name="T32" fmla="*/ 385 w 933"/>
                <a:gd name="T33" fmla="*/ 135 h 742"/>
                <a:gd name="T34" fmla="*/ 267 w 933"/>
                <a:gd name="T35" fmla="*/ 74 h 742"/>
                <a:gd name="T36" fmla="*/ 124 w 933"/>
                <a:gd name="T37" fmla="*/ 90 h 742"/>
                <a:gd name="T38" fmla="*/ 124 w 933"/>
                <a:gd name="T39" fmla="*/ 742 h 742"/>
                <a:gd name="T40" fmla="*/ 0 w 933"/>
                <a:gd name="T41" fmla="*/ 742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3" h="742">
                  <a:moveTo>
                    <a:pt x="0" y="742"/>
                  </a:moveTo>
                  <a:cubicBezTo>
                    <a:pt x="0" y="28"/>
                    <a:pt x="0" y="28"/>
                    <a:pt x="0" y="28"/>
                  </a:cubicBezTo>
                  <a:cubicBezTo>
                    <a:pt x="113" y="9"/>
                    <a:pt x="202" y="0"/>
                    <a:pt x="267" y="0"/>
                  </a:cubicBezTo>
                  <a:cubicBezTo>
                    <a:pt x="352" y="0"/>
                    <a:pt x="417" y="15"/>
                    <a:pt x="460" y="46"/>
                  </a:cubicBezTo>
                  <a:cubicBezTo>
                    <a:pt x="538" y="15"/>
                    <a:pt x="615" y="0"/>
                    <a:pt x="691" y="0"/>
                  </a:cubicBezTo>
                  <a:cubicBezTo>
                    <a:pt x="808" y="0"/>
                    <a:pt x="881" y="38"/>
                    <a:pt x="912" y="114"/>
                  </a:cubicBezTo>
                  <a:cubicBezTo>
                    <a:pt x="926" y="149"/>
                    <a:pt x="933" y="211"/>
                    <a:pt x="933" y="299"/>
                  </a:cubicBezTo>
                  <a:cubicBezTo>
                    <a:pt x="933" y="742"/>
                    <a:pt x="933" y="742"/>
                    <a:pt x="933" y="742"/>
                  </a:cubicBezTo>
                  <a:cubicBezTo>
                    <a:pt x="809" y="742"/>
                    <a:pt x="809" y="742"/>
                    <a:pt x="809" y="742"/>
                  </a:cubicBezTo>
                  <a:cubicBezTo>
                    <a:pt x="809" y="306"/>
                    <a:pt x="809" y="306"/>
                    <a:pt x="809" y="306"/>
                  </a:cubicBezTo>
                  <a:cubicBezTo>
                    <a:pt x="809" y="222"/>
                    <a:pt x="803" y="164"/>
                    <a:pt x="790" y="135"/>
                  </a:cubicBezTo>
                  <a:cubicBezTo>
                    <a:pt x="771" y="94"/>
                    <a:pt x="733" y="74"/>
                    <a:pt x="675" y="74"/>
                  </a:cubicBezTo>
                  <a:cubicBezTo>
                    <a:pt x="627" y="74"/>
                    <a:pt x="578" y="86"/>
                    <a:pt x="528" y="108"/>
                  </a:cubicBezTo>
                  <a:cubicBezTo>
                    <a:pt x="528" y="742"/>
                    <a:pt x="528" y="742"/>
                    <a:pt x="528" y="742"/>
                  </a:cubicBezTo>
                  <a:cubicBezTo>
                    <a:pt x="405" y="742"/>
                    <a:pt x="405" y="742"/>
                    <a:pt x="405" y="742"/>
                  </a:cubicBezTo>
                  <a:cubicBezTo>
                    <a:pt x="405" y="301"/>
                    <a:pt x="405" y="301"/>
                    <a:pt x="405" y="301"/>
                  </a:cubicBezTo>
                  <a:cubicBezTo>
                    <a:pt x="405" y="219"/>
                    <a:pt x="398" y="164"/>
                    <a:pt x="385" y="135"/>
                  </a:cubicBezTo>
                  <a:cubicBezTo>
                    <a:pt x="366" y="94"/>
                    <a:pt x="327" y="74"/>
                    <a:pt x="267" y="74"/>
                  </a:cubicBezTo>
                  <a:cubicBezTo>
                    <a:pt x="221" y="74"/>
                    <a:pt x="173" y="80"/>
                    <a:pt x="124" y="90"/>
                  </a:cubicBezTo>
                  <a:cubicBezTo>
                    <a:pt x="124" y="742"/>
                    <a:pt x="124" y="742"/>
                    <a:pt x="124" y="742"/>
                  </a:cubicBezTo>
                  <a:lnTo>
                    <a:pt x="0" y="7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0" name="Freeform 62"/>
            <p:cNvSpPr>
              <a:spLocks noEditPoints="1"/>
            </p:cNvSpPr>
            <p:nvPr userDrawn="1"/>
          </p:nvSpPr>
          <p:spPr bwMode="gray">
            <a:xfrm>
              <a:off x="5069"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1" name="Freeform 63"/>
            <p:cNvSpPr>
              <a:spLocks/>
            </p:cNvSpPr>
            <p:nvPr userDrawn="1"/>
          </p:nvSpPr>
          <p:spPr bwMode="gray">
            <a:xfrm>
              <a:off x="5113" y="604"/>
              <a:ext cx="17" cy="42"/>
            </a:xfrm>
            <a:custGeom>
              <a:avLst/>
              <a:gdLst>
                <a:gd name="T0" fmla="*/ 0 w 312"/>
                <a:gd name="T1" fmla="*/ 742 h 742"/>
                <a:gd name="T2" fmla="*/ 0 w 312"/>
                <a:gd name="T3" fmla="*/ 31 h 742"/>
                <a:gd name="T4" fmla="*/ 312 w 312"/>
                <a:gd name="T5" fmla="*/ 0 h 742"/>
                <a:gd name="T6" fmla="*/ 312 w 312"/>
                <a:gd name="T7" fmla="*/ 77 h 742"/>
                <a:gd name="T8" fmla="*/ 124 w 312"/>
                <a:gd name="T9" fmla="*/ 90 h 742"/>
                <a:gd name="T10" fmla="*/ 124 w 312"/>
                <a:gd name="T11" fmla="*/ 742 h 742"/>
                <a:gd name="T12" fmla="*/ 0 w 312"/>
                <a:gd name="T13" fmla="*/ 742 h 742"/>
              </a:gdLst>
              <a:ahLst/>
              <a:cxnLst>
                <a:cxn ang="0">
                  <a:pos x="T0" y="T1"/>
                </a:cxn>
                <a:cxn ang="0">
                  <a:pos x="T2" y="T3"/>
                </a:cxn>
                <a:cxn ang="0">
                  <a:pos x="T4" y="T5"/>
                </a:cxn>
                <a:cxn ang="0">
                  <a:pos x="T6" y="T7"/>
                </a:cxn>
                <a:cxn ang="0">
                  <a:pos x="T8" y="T9"/>
                </a:cxn>
                <a:cxn ang="0">
                  <a:pos x="T10" y="T11"/>
                </a:cxn>
                <a:cxn ang="0">
                  <a:pos x="T12" y="T13"/>
                </a:cxn>
              </a:cxnLst>
              <a:rect l="0" t="0" r="r" b="b"/>
              <a:pathLst>
                <a:path w="312" h="742">
                  <a:moveTo>
                    <a:pt x="0" y="742"/>
                  </a:moveTo>
                  <a:cubicBezTo>
                    <a:pt x="0" y="31"/>
                    <a:pt x="0" y="31"/>
                    <a:pt x="0" y="31"/>
                  </a:cubicBezTo>
                  <a:cubicBezTo>
                    <a:pt x="94" y="11"/>
                    <a:pt x="198" y="1"/>
                    <a:pt x="312" y="0"/>
                  </a:cubicBezTo>
                  <a:cubicBezTo>
                    <a:pt x="312" y="77"/>
                    <a:pt x="312" y="77"/>
                    <a:pt x="312" y="77"/>
                  </a:cubicBezTo>
                  <a:cubicBezTo>
                    <a:pt x="243" y="78"/>
                    <a:pt x="180" y="82"/>
                    <a:pt x="124" y="90"/>
                  </a:cubicBezTo>
                  <a:cubicBezTo>
                    <a:pt x="124" y="742"/>
                    <a:pt x="124" y="742"/>
                    <a:pt x="124" y="742"/>
                  </a:cubicBezTo>
                  <a:lnTo>
                    <a:pt x="0" y="7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2" name="Freeform 64"/>
            <p:cNvSpPr>
              <a:spLocks/>
            </p:cNvSpPr>
            <p:nvPr userDrawn="1"/>
          </p:nvSpPr>
          <p:spPr bwMode="gray">
            <a:xfrm>
              <a:off x="5138" y="604"/>
              <a:ext cx="17" cy="42"/>
            </a:xfrm>
            <a:custGeom>
              <a:avLst/>
              <a:gdLst>
                <a:gd name="T0" fmla="*/ 0 w 312"/>
                <a:gd name="T1" fmla="*/ 742 h 742"/>
                <a:gd name="T2" fmla="*/ 0 w 312"/>
                <a:gd name="T3" fmla="*/ 31 h 742"/>
                <a:gd name="T4" fmla="*/ 312 w 312"/>
                <a:gd name="T5" fmla="*/ 0 h 742"/>
                <a:gd name="T6" fmla="*/ 312 w 312"/>
                <a:gd name="T7" fmla="*/ 77 h 742"/>
                <a:gd name="T8" fmla="*/ 124 w 312"/>
                <a:gd name="T9" fmla="*/ 90 h 742"/>
                <a:gd name="T10" fmla="*/ 124 w 312"/>
                <a:gd name="T11" fmla="*/ 742 h 742"/>
                <a:gd name="T12" fmla="*/ 0 w 312"/>
                <a:gd name="T13" fmla="*/ 742 h 742"/>
              </a:gdLst>
              <a:ahLst/>
              <a:cxnLst>
                <a:cxn ang="0">
                  <a:pos x="T0" y="T1"/>
                </a:cxn>
                <a:cxn ang="0">
                  <a:pos x="T2" y="T3"/>
                </a:cxn>
                <a:cxn ang="0">
                  <a:pos x="T4" y="T5"/>
                </a:cxn>
                <a:cxn ang="0">
                  <a:pos x="T6" y="T7"/>
                </a:cxn>
                <a:cxn ang="0">
                  <a:pos x="T8" y="T9"/>
                </a:cxn>
                <a:cxn ang="0">
                  <a:pos x="T10" y="T11"/>
                </a:cxn>
                <a:cxn ang="0">
                  <a:pos x="T12" y="T13"/>
                </a:cxn>
              </a:cxnLst>
              <a:rect l="0" t="0" r="r" b="b"/>
              <a:pathLst>
                <a:path w="312" h="742">
                  <a:moveTo>
                    <a:pt x="0" y="742"/>
                  </a:moveTo>
                  <a:cubicBezTo>
                    <a:pt x="0" y="31"/>
                    <a:pt x="0" y="31"/>
                    <a:pt x="0" y="31"/>
                  </a:cubicBezTo>
                  <a:cubicBezTo>
                    <a:pt x="94" y="11"/>
                    <a:pt x="198" y="1"/>
                    <a:pt x="312" y="0"/>
                  </a:cubicBezTo>
                  <a:cubicBezTo>
                    <a:pt x="312" y="77"/>
                    <a:pt x="312" y="77"/>
                    <a:pt x="312" y="77"/>
                  </a:cubicBezTo>
                  <a:cubicBezTo>
                    <a:pt x="243" y="78"/>
                    <a:pt x="180" y="82"/>
                    <a:pt x="124" y="90"/>
                  </a:cubicBezTo>
                  <a:cubicBezTo>
                    <a:pt x="124" y="742"/>
                    <a:pt x="124" y="742"/>
                    <a:pt x="124" y="742"/>
                  </a:cubicBezTo>
                  <a:lnTo>
                    <a:pt x="0" y="7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3" name="Freeform 65"/>
            <p:cNvSpPr>
              <a:spLocks noEditPoints="1"/>
            </p:cNvSpPr>
            <p:nvPr userDrawn="1"/>
          </p:nvSpPr>
          <p:spPr bwMode="gray">
            <a:xfrm>
              <a:off x="5160" y="604"/>
              <a:ext cx="34" cy="43"/>
            </a:xfrm>
            <a:custGeom>
              <a:avLst/>
              <a:gdLst>
                <a:gd name="T0" fmla="*/ 304 w 607"/>
                <a:gd name="T1" fmla="*/ 0 h 762"/>
                <a:gd name="T2" fmla="*/ 534 w 607"/>
                <a:gd name="T3" fmla="*/ 103 h 762"/>
                <a:gd name="T4" fmla="*/ 607 w 607"/>
                <a:gd name="T5" fmla="*/ 381 h 762"/>
                <a:gd name="T6" fmla="*/ 534 w 607"/>
                <a:gd name="T7" fmla="*/ 659 h 762"/>
                <a:gd name="T8" fmla="*/ 305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5" y="762"/>
                  </a:cubicBezTo>
                  <a:cubicBezTo>
                    <a:pt x="102"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4" name="Freeform 66"/>
            <p:cNvSpPr>
              <a:spLocks/>
            </p:cNvSpPr>
            <p:nvPr userDrawn="1"/>
          </p:nvSpPr>
          <p:spPr bwMode="gray">
            <a:xfrm>
              <a:off x="5198" y="605"/>
              <a:ext cx="52" cy="41"/>
            </a:xfrm>
            <a:custGeom>
              <a:avLst/>
              <a:gdLst>
                <a:gd name="T0" fmla="*/ 204 w 929"/>
                <a:gd name="T1" fmla="*/ 722 h 722"/>
                <a:gd name="T2" fmla="*/ 0 w 929"/>
                <a:gd name="T3" fmla="*/ 0 h 722"/>
                <a:gd name="T4" fmla="*/ 124 w 929"/>
                <a:gd name="T5" fmla="*/ 0 h 722"/>
                <a:gd name="T6" fmla="*/ 277 w 929"/>
                <a:gd name="T7" fmla="*/ 588 h 722"/>
                <a:gd name="T8" fmla="*/ 412 w 929"/>
                <a:gd name="T9" fmla="*/ 0 h 722"/>
                <a:gd name="T10" fmla="*/ 534 w 929"/>
                <a:gd name="T11" fmla="*/ 0 h 722"/>
                <a:gd name="T12" fmla="*/ 676 w 929"/>
                <a:gd name="T13" fmla="*/ 588 h 722"/>
                <a:gd name="T14" fmla="*/ 828 w 929"/>
                <a:gd name="T15" fmla="*/ 0 h 722"/>
                <a:gd name="T16" fmla="*/ 929 w 929"/>
                <a:gd name="T17" fmla="*/ 0 h 722"/>
                <a:gd name="T18" fmla="*/ 726 w 929"/>
                <a:gd name="T19" fmla="*/ 722 h 722"/>
                <a:gd name="T20" fmla="*/ 603 w 929"/>
                <a:gd name="T21" fmla="*/ 722 h 722"/>
                <a:gd name="T22" fmla="*/ 495 w 929"/>
                <a:gd name="T23" fmla="*/ 255 h 722"/>
                <a:gd name="T24" fmla="*/ 468 w 929"/>
                <a:gd name="T25" fmla="*/ 107 h 722"/>
                <a:gd name="T26" fmla="*/ 440 w 929"/>
                <a:gd name="T27" fmla="*/ 254 h 722"/>
                <a:gd name="T28" fmla="*/ 332 w 929"/>
                <a:gd name="T29" fmla="*/ 722 h 722"/>
                <a:gd name="T30" fmla="*/ 204 w 929"/>
                <a:gd name="T31" fmla="*/ 722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9" h="722">
                  <a:moveTo>
                    <a:pt x="204" y="722"/>
                  </a:moveTo>
                  <a:cubicBezTo>
                    <a:pt x="0" y="0"/>
                    <a:pt x="0" y="0"/>
                    <a:pt x="0" y="0"/>
                  </a:cubicBezTo>
                  <a:cubicBezTo>
                    <a:pt x="124" y="0"/>
                    <a:pt x="124" y="0"/>
                    <a:pt x="124" y="0"/>
                  </a:cubicBezTo>
                  <a:cubicBezTo>
                    <a:pt x="277" y="588"/>
                    <a:pt x="277" y="588"/>
                    <a:pt x="277" y="588"/>
                  </a:cubicBezTo>
                  <a:cubicBezTo>
                    <a:pt x="412" y="0"/>
                    <a:pt x="412" y="0"/>
                    <a:pt x="412" y="0"/>
                  </a:cubicBezTo>
                  <a:cubicBezTo>
                    <a:pt x="534" y="0"/>
                    <a:pt x="534" y="0"/>
                    <a:pt x="534" y="0"/>
                  </a:cubicBezTo>
                  <a:cubicBezTo>
                    <a:pt x="676" y="588"/>
                    <a:pt x="676" y="588"/>
                    <a:pt x="676" y="588"/>
                  </a:cubicBezTo>
                  <a:cubicBezTo>
                    <a:pt x="828" y="0"/>
                    <a:pt x="828" y="0"/>
                    <a:pt x="828" y="0"/>
                  </a:cubicBezTo>
                  <a:cubicBezTo>
                    <a:pt x="929" y="0"/>
                    <a:pt x="929" y="0"/>
                    <a:pt x="929" y="0"/>
                  </a:cubicBezTo>
                  <a:cubicBezTo>
                    <a:pt x="726" y="722"/>
                    <a:pt x="726" y="722"/>
                    <a:pt x="726" y="722"/>
                  </a:cubicBezTo>
                  <a:cubicBezTo>
                    <a:pt x="603" y="722"/>
                    <a:pt x="603" y="722"/>
                    <a:pt x="603" y="722"/>
                  </a:cubicBezTo>
                  <a:cubicBezTo>
                    <a:pt x="495" y="255"/>
                    <a:pt x="495" y="255"/>
                    <a:pt x="495" y="255"/>
                  </a:cubicBezTo>
                  <a:cubicBezTo>
                    <a:pt x="487" y="221"/>
                    <a:pt x="478" y="172"/>
                    <a:pt x="468" y="107"/>
                  </a:cubicBezTo>
                  <a:cubicBezTo>
                    <a:pt x="460" y="159"/>
                    <a:pt x="451" y="208"/>
                    <a:pt x="440" y="254"/>
                  </a:cubicBezTo>
                  <a:cubicBezTo>
                    <a:pt x="332" y="722"/>
                    <a:pt x="332" y="722"/>
                    <a:pt x="332" y="722"/>
                  </a:cubicBezTo>
                  <a:lnTo>
                    <a:pt x="204" y="7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5" name="Freeform 67"/>
            <p:cNvSpPr>
              <a:spLocks/>
            </p:cNvSpPr>
            <p:nvPr userDrawn="1"/>
          </p:nvSpPr>
          <p:spPr bwMode="gray">
            <a:xfrm>
              <a:off x="5270" y="605"/>
              <a:ext cx="52" cy="41"/>
            </a:xfrm>
            <a:custGeom>
              <a:avLst/>
              <a:gdLst>
                <a:gd name="T0" fmla="*/ 204 w 930"/>
                <a:gd name="T1" fmla="*/ 722 h 722"/>
                <a:gd name="T2" fmla="*/ 0 w 930"/>
                <a:gd name="T3" fmla="*/ 0 h 722"/>
                <a:gd name="T4" fmla="*/ 125 w 930"/>
                <a:gd name="T5" fmla="*/ 0 h 722"/>
                <a:gd name="T6" fmla="*/ 277 w 930"/>
                <a:gd name="T7" fmla="*/ 588 h 722"/>
                <a:gd name="T8" fmla="*/ 412 w 930"/>
                <a:gd name="T9" fmla="*/ 0 h 722"/>
                <a:gd name="T10" fmla="*/ 535 w 930"/>
                <a:gd name="T11" fmla="*/ 0 h 722"/>
                <a:gd name="T12" fmla="*/ 676 w 930"/>
                <a:gd name="T13" fmla="*/ 588 h 722"/>
                <a:gd name="T14" fmla="*/ 829 w 930"/>
                <a:gd name="T15" fmla="*/ 0 h 722"/>
                <a:gd name="T16" fmla="*/ 930 w 930"/>
                <a:gd name="T17" fmla="*/ 0 h 722"/>
                <a:gd name="T18" fmla="*/ 726 w 930"/>
                <a:gd name="T19" fmla="*/ 722 h 722"/>
                <a:gd name="T20" fmla="*/ 604 w 930"/>
                <a:gd name="T21" fmla="*/ 722 h 722"/>
                <a:gd name="T22" fmla="*/ 495 w 930"/>
                <a:gd name="T23" fmla="*/ 255 h 722"/>
                <a:gd name="T24" fmla="*/ 468 w 930"/>
                <a:gd name="T25" fmla="*/ 107 h 722"/>
                <a:gd name="T26" fmla="*/ 441 w 930"/>
                <a:gd name="T27" fmla="*/ 254 h 722"/>
                <a:gd name="T28" fmla="*/ 332 w 930"/>
                <a:gd name="T29" fmla="*/ 722 h 722"/>
                <a:gd name="T30" fmla="*/ 204 w 930"/>
                <a:gd name="T31" fmla="*/ 722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0" h="722">
                  <a:moveTo>
                    <a:pt x="204" y="722"/>
                  </a:moveTo>
                  <a:cubicBezTo>
                    <a:pt x="0" y="0"/>
                    <a:pt x="0" y="0"/>
                    <a:pt x="0" y="0"/>
                  </a:cubicBezTo>
                  <a:cubicBezTo>
                    <a:pt x="125" y="0"/>
                    <a:pt x="125" y="0"/>
                    <a:pt x="125" y="0"/>
                  </a:cubicBezTo>
                  <a:cubicBezTo>
                    <a:pt x="277" y="588"/>
                    <a:pt x="277" y="588"/>
                    <a:pt x="277" y="588"/>
                  </a:cubicBezTo>
                  <a:cubicBezTo>
                    <a:pt x="412" y="0"/>
                    <a:pt x="412" y="0"/>
                    <a:pt x="412" y="0"/>
                  </a:cubicBezTo>
                  <a:cubicBezTo>
                    <a:pt x="535" y="0"/>
                    <a:pt x="535" y="0"/>
                    <a:pt x="535" y="0"/>
                  </a:cubicBezTo>
                  <a:cubicBezTo>
                    <a:pt x="676" y="588"/>
                    <a:pt x="676" y="588"/>
                    <a:pt x="676" y="588"/>
                  </a:cubicBezTo>
                  <a:cubicBezTo>
                    <a:pt x="829" y="0"/>
                    <a:pt x="829" y="0"/>
                    <a:pt x="829" y="0"/>
                  </a:cubicBezTo>
                  <a:cubicBezTo>
                    <a:pt x="930" y="0"/>
                    <a:pt x="930" y="0"/>
                    <a:pt x="930" y="0"/>
                  </a:cubicBezTo>
                  <a:cubicBezTo>
                    <a:pt x="726" y="722"/>
                    <a:pt x="726" y="722"/>
                    <a:pt x="726" y="722"/>
                  </a:cubicBezTo>
                  <a:cubicBezTo>
                    <a:pt x="604" y="722"/>
                    <a:pt x="604" y="722"/>
                    <a:pt x="604" y="722"/>
                  </a:cubicBezTo>
                  <a:cubicBezTo>
                    <a:pt x="495" y="255"/>
                    <a:pt x="495" y="255"/>
                    <a:pt x="495" y="255"/>
                  </a:cubicBezTo>
                  <a:cubicBezTo>
                    <a:pt x="488" y="221"/>
                    <a:pt x="479" y="172"/>
                    <a:pt x="468" y="107"/>
                  </a:cubicBezTo>
                  <a:cubicBezTo>
                    <a:pt x="460" y="159"/>
                    <a:pt x="451" y="208"/>
                    <a:pt x="441" y="254"/>
                  </a:cubicBezTo>
                  <a:cubicBezTo>
                    <a:pt x="332" y="722"/>
                    <a:pt x="332" y="722"/>
                    <a:pt x="332" y="722"/>
                  </a:cubicBezTo>
                  <a:lnTo>
                    <a:pt x="204" y="7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6" name="Freeform 68"/>
            <p:cNvSpPr>
              <a:spLocks noEditPoints="1"/>
            </p:cNvSpPr>
            <p:nvPr userDrawn="1"/>
          </p:nvSpPr>
          <p:spPr bwMode="gray">
            <a:xfrm>
              <a:off x="5329" y="591"/>
              <a:ext cx="9" cy="55"/>
            </a:xfrm>
            <a:custGeom>
              <a:avLst/>
              <a:gdLst>
                <a:gd name="T0" fmla="*/ 76 w 151"/>
                <a:gd name="T1" fmla="*/ 0 h 987"/>
                <a:gd name="T2" fmla="*/ 132 w 151"/>
                <a:gd name="T3" fmla="*/ 25 h 987"/>
                <a:gd name="T4" fmla="*/ 151 w 151"/>
                <a:gd name="T5" fmla="*/ 76 h 987"/>
                <a:gd name="T6" fmla="*/ 126 w 151"/>
                <a:gd name="T7" fmla="*/ 132 h 987"/>
                <a:gd name="T8" fmla="*/ 75 w 151"/>
                <a:gd name="T9" fmla="*/ 151 h 987"/>
                <a:gd name="T10" fmla="*/ 20 w 151"/>
                <a:gd name="T11" fmla="*/ 127 h 987"/>
                <a:gd name="T12" fmla="*/ 0 w 151"/>
                <a:gd name="T13" fmla="*/ 75 h 987"/>
                <a:gd name="T14" fmla="*/ 25 w 151"/>
                <a:gd name="T15" fmla="*/ 20 h 987"/>
                <a:gd name="T16" fmla="*/ 76 w 151"/>
                <a:gd name="T17" fmla="*/ 0 h 987"/>
                <a:gd name="T18" fmla="*/ 15 w 151"/>
                <a:gd name="T19" fmla="*/ 987 h 987"/>
                <a:gd name="T20" fmla="*/ 15 w 151"/>
                <a:gd name="T21" fmla="*/ 265 h 987"/>
                <a:gd name="T22" fmla="*/ 139 w 151"/>
                <a:gd name="T23" fmla="*/ 265 h 987"/>
                <a:gd name="T24" fmla="*/ 139 w 151"/>
                <a:gd name="T25" fmla="*/ 987 h 987"/>
                <a:gd name="T26" fmla="*/ 15 w 151"/>
                <a:gd name="T27"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1" h="987">
                  <a:moveTo>
                    <a:pt x="76" y="0"/>
                  </a:moveTo>
                  <a:cubicBezTo>
                    <a:pt x="98" y="0"/>
                    <a:pt x="117" y="9"/>
                    <a:pt x="132" y="25"/>
                  </a:cubicBezTo>
                  <a:cubicBezTo>
                    <a:pt x="145" y="40"/>
                    <a:pt x="151" y="57"/>
                    <a:pt x="151" y="76"/>
                  </a:cubicBezTo>
                  <a:cubicBezTo>
                    <a:pt x="151" y="98"/>
                    <a:pt x="143" y="117"/>
                    <a:pt x="126" y="132"/>
                  </a:cubicBezTo>
                  <a:cubicBezTo>
                    <a:pt x="112" y="145"/>
                    <a:pt x="95" y="151"/>
                    <a:pt x="75" y="151"/>
                  </a:cubicBezTo>
                  <a:cubicBezTo>
                    <a:pt x="53" y="151"/>
                    <a:pt x="34" y="143"/>
                    <a:pt x="20" y="127"/>
                  </a:cubicBezTo>
                  <a:cubicBezTo>
                    <a:pt x="7" y="112"/>
                    <a:pt x="0" y="95"/>
                    <a:pt x="0" y="75"/>
                  </a:cubicBezTo>
                  <a:cubicBezTo>
                    <a:pt x="0" y="53"/>
                    <a:pt x="9" y="35"/>
                    <a:pt x="25" y="20"/>
                  </a:cubicBezTo>
                  <a:cubicBezTo>
                    <a:pt x="39" y="7"/>
                    <a:pt x="56" y="0"/>
                    <a:pt x="76" y="0"/>
                  </a:cubicBezTo>
                  <a:close/>
                  <a:moveTo>
                    <a:pt x="15" y="987"/>
                  </a:moveTo>
                  <a:cubicBezTo>
                    <a:pt x="15" y="265"/>
                    <a:pt x="15" y="265"/>
                    <a:pt x="15" y="265"/>
                  </a:cubicBezTo>
                  <a:cubicBezTo>
                    <a:pt x="139" y="265"/>
                    <a:pt x="139" y="265"/>
                    <a:pt x="139" y="265"/>
                  </a:cubicBezTo>
                  <a:cubicBezTo>
                    <a:pt x="139" y="987"/>
                    <a:pt x="139" y="987"/>
                    <a:pt x="139" y="987"/>
                  </a:cubicBezTo>
                  <a:lnTo>
                    <a:pt x="15" y="9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7" name="Freeform 69"/>
            <p:cNvSpPr>
              <a:spLocks/>
            </p:cNvSpPr>
            <p:nvPr userDrawn="1"/>
          </p:nvSpPr>
          <p:spPr bwMode="gray">
            <a:xfrm>
              <a:off x="5350" y="595"/>
              <a:ext cx="18" cy="51"/>
            </a:xfrm>
            <a:custGeom>
              <a:avLst/>
              <a:gdLst>
                <a:gd name="T0" fmla="*/ 0 w 318"/>
                <a:gd name="T1" fmla="*/ 0 h 917"/>
                <a:gd name="T2" fmla="*/ 124 w 318"/>
                <a:gd name="T3" fmla="*/ 0 h 917"/>
                <a:gd name="T4" fmla="*/ 124 w 318"/>
                <a:gd name="T5" fmla="*/ 195 h 917"/>
                <a:gd name="T6" fmla="*/ 318 w 318"/>
                <a:gd name="T7" fmla="*/ 195 h 917"/>
                <a:gd name="T8" fmla="*/ 318 w 318"/>
                <a:gd name="T9" fmla="*/ 273 h 917"/>
                <a:gd name="T10" fmla="*/ 124 w 318"/>
                <a:gd name="T11" fmla="*/ 273 h 917"/>
                <a:gd name="T12" fmla="*/ 124 w 318"/>
                <a:gd name="T13" fmla="*/ 656 h 917"/>
                <a:gd name="T14" fmla="*/ 156 w 318"/>
                <a:gd name="T15" fmla="*/ 804 h 917"/>
                <a:gd name="T16" fmla="*/ 225 w 318"/>
                <a:gd name="T17" fmla="*/ 836 h 917"/>
                <a:gd name="T18" fmla="*/ 277 w 318"/>
                <a:gd name="T19" fmla="*/ 838 h 917"/>
                <a:gd name="T20" fmla="*/ 318 w 318"/>
                <a:gd name="T21" fmla="*/ 838 h 917"/>
                <a:gd name="T22" fmla="*/ 318 w 318"/>
                <a:gd name="T23" fmla="*/ 917 h 917"/>
                <a:gd name="T24" fmla="*/ 251 w 318"/>
                <a:gd name="T25" fmla="*/ 917 h 917"/>
                <a:gd name="T26" fmla="*/ 127 w 318"/>
                <a:gd name="T27" fmla="*/ 904 h 917"/>
                <a:gd name="T28" fmla="*/ 11 w 318"/>
                <a:gd name="T29" fmla="*/ 782 h 917"/>
                <a:gd name="T30" fmla="*/ 0 w 318"/>
                <a:gd name="T31" fmla="*/ 638 h 917"/>
                <a:gd name="T32" fmla="*/ 0 w 318"/>
                <a:gd name="T33" fmla="*/ 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917">
                  <a:moveTo>
                    <a:pt x="0" y="0"/>
                  </a:moveTo>
                  <a:cubicBezTo>
                    <a:pt x="124" y="0"/>
                    <a:pt x="124" y="0"/>
                    <a:pt x="124" y="0"/>
                  </a:cubicBezTo>
                  <a:cubicBezTo>
                    <a:pt x="124" y="195"/>
                    <a:pt x="124" y="195"/>
                    <a:pt x="124" y="195"/>
                  </a:cubicBezTo>
                  <a:cubicBezTo>
                    <a:pt x="318" y="195"/>
                    <a:pt x="318" y="195"/>
                    <a:pt x="318" y="195"/>
                  </a:cubicBezTo>
                  <a:cubicBezTo>
                    <a:pt x="318" y="273"/>
                    <a:pt x="318" y="273"/>
                    <a:pt x="318" y="273"/>
                  </a:cubicBezTo>
                  <a:cubicBezTo>
                    <a:pt x="124" y="273"/>
                    <a:pt x="124" y="273"/>
                    <a:pt x="124" y="273"/>
                  </a:cubicBezTo>
                  <a:cubicBezTo>
                    <a:pt x="124" y="656"/>
                    <a:pt x="124" y="656"/>
                    <a:pt x="124" y="656"/>
                  </a:cubicBezTo>
                  <a:cubicBezTo>
                    <a:pt x="124" y="729"/>
                    <a:pt x="135" y="778"/>
                    <a:pt x="156" y="804"/>
                  </a:cubicBezTo>
                  <a:cubicBezTo>
                    <a:pt x="171" y="821"/>
                    <a:pt x="194" y="832"/>
                    <a:pt x="225" y="836"/>
                  </a:cubicBezTo>
                  <a:cubicBezTo>
                    <a:pt x="235" y="837"/>
                    <a:pt x="252" y="838"/>
                    <a:pt x="277" y="838"/>
                  </a:cubicBezTo>
                  <a:cubicBezTo>
                    <a:pt x="318" y="838"/>
                    <a:pt x="318" y="838"/>
                    <a:pt x="318" y="838"/>
                  </a:cubicBezTo>
                  <a:cubicBezTo>
                    <a:pt x="318" y="917"/>
                    <a:pt x="318" y="917"/>
                    <a:pt x="318" y="917"/>
                  </a:cubicBezTo>
                  <a:cubicBezTo>
                    <a:pt x="251" y="917"/>
                    <a:pt x="251" y="917"/>
                    <a:pt x="251" y="917"/>
                  </a:cubicBezTo>
                  <a:cubicBezTo>
                    <a:pt x="198" y="917"/>
                    <a:pt x="157" y="913"/>
                    <a:pt x="127" y="904"/>
                  </a:cubicBezTo>
                  <a:cubicBezTo>
                    <a:pt x="64" y="887"/>
                    <a:pt x="25" y="846"/>
                    <a:pt x="11" y="782"/>
                  </a:cubicBezTo>
                  <a:cubicBezTo>
                    <a:pt x="4" y="747"/>
                    <a:pt x="0" y="699"/>
                    <a:pt x="0" y="638"/>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8" name="Freeform 70"/>
            <p:cNvSpPr>
              <a:spLocks/>
            </p:cNvSpPr>
            <p:nvPr userDrawn="1"/>
          </p:nvSpPr>
          <p:spPr bwMode="gray">
            <a:xfrm>
              <a:off x="5376" y="585"/>
              <a:ext cx="31" cy="61"/>
            </a:xfrm>
            <a:custGeom>
              <a:avLst/>
              <a:gdLst>
                <a:gd name="T0" fmla="*/ 0 w 548"/>
                <a:gd name="T1" fmla="*/ 1087 h 1087"/>
                <a:gd name="T2" fmla="*/ 0 w 548"/>
                <a:gd name="T3" fmla="*/ 0 h 1087"/>
                <a:gd name="T4" fmla="*/ 124 w 548"/>
                <a:gd name="T5" fmla="*/ 0 h 1087"/>
                <a:gd name="T6" fmla="*/ 124 w 548"/>
                <a:gd name="T7" fmla="*/ 382 h 1087"/>
                <a:gd name="T8" fmla="*/ 306 w 548"/>
                <a:gd name="T9" fmla="*/ 345 h 1087"/>
                <a:gd name="T10" fmla="*/ 526 w 548"/>
                <a:gd name="T11" fmla="*/ 458 h 1087"/>
                <a:gd name="T12" fmla="*/ 548 w 548"/>
                <a:gd name="T13" fmla="*/ 644 h 1087"/>
                <a:gd name="T14" fmla="*/ 548 w 548"/>
                <a:gd name="T15" fmla="*/ 1087 h 1087"/>
                <a:gd name="T16" fmla="*/ 425 w 548"/>
                <a:gd name="T17" fmla="*/ 1087 h 1087"/>
                <a:gd name="T18" fmla="*/ 425 w 548"/>
                <a:gd name="T19" fmla="*/ 624 h 1087"/>
                <a:gd name="T20" fmla="*/ 403 w 548"/>
                <a:gd name="T21" fmla="*/ 477 h 1087"/>
                <a:gd name="T22" fmla="*/ 294 w 548"/>
                <a:gd name="T23" fmla="*/ 419 h 1087"/>
                <a:gd name="T24" fmla="*/ 124 w 548"/>
                <a:gd name="T25" fmla="*/ 463 h 1087"/>
                <a:gd name="T26" fmla="*/ 124 w 548"/>
                <a:gd name="T27" fmla="*/ 1087 h 1087"/>
                <a:gd name="T28" fmla="*/ 0 w 548"/>
                <a:gd name="T29" fmla="*/ 1087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8" h="1087">
                  <a:moveTo>
                    <a:pt x="0" y="1087"/>
                  </a:moveTo>
                  <a:cubicBezTo>
                    <a:pt x="0" y="0"/>
                    <a:pt x="0" y="0"/>
                    <a:pt x="0" y="0"/>
                  </a:cubicBezTo>
                  <a:cubicBezTo>
                    <a:pt x="124" y="0"/>
                    <a:pt x="124" y="0"/>
                    <a:pt x="124" y="0"/>
                  </a:cubicBezTo>
                  <a:cubicBezTo>
                    <a:pt x="124" y="382"/>
                    <a:pt x="124" y="382"/>
                    <a:pt x="124" y="382"/>
                  </a:cubicBezTo>
                  <a:cubicBezTo>
                    <a:pt x="188" y="357"/>
                    <a:pt x="249" y="345"/>
                    <a:pt x="306" y="345"/>
                  </a:cubicBezTo>
                  <a:cubicBezTo>
                    <a:pt x="420" y="345"/>
                    <a:pt x="493" y="382"/>
                    <a:pt x="526" y="458"/>
                  </a:cubicBezTo>
                  <a:cubicBezTo>
                    <a:pt x="541" y="492"/>
                    <a:pt x="548" y="554"/>
                    <a:pt x="548" y="644"/>
                  </a:cubicBezTo>
                  <a:cubicBezTo>
                    <a:pt x="548" y="1087"/>
                    <a:pt x="548" y="1087"/>
                    <a:pt x="548" y="1087"/>
                  </a:cubicBezTo>
                  <a:cubicBezTo>
                    <a:pt x="425" y="1087"/>
                    <a:pt x="425" y="1087"/>
                    <a:pt x="425" y="1087"/>
                  </a:cubicBezTo>
                  <a:cubicBezTo>
                    <a:pt x="425" y="624"/>
                    <a:pt x="425" y="624"/>
                    <a:pt x="425" y="624"/>
                  </a:cubicBezTo>
                  <a:cubicBezTo>
                    <a:pt x="425" y="555"/>
                    <a:pt x="418" y="506"/>
                    <a:pt x="403" y="477"/>
                  </a:cubicBezTo>
                  <a:cubicBezTo>
                    <a:pt x="384" y="439"/>
                    <a:pt x="347" y="419"/>
                    <a:pt x="294" y="419"/>
                  </a:cubicBezTo>
                  <a:cubicBezTo>
                    <a:pt x="245" y="419"/>
                    <a:pt x="189" y="434"/>
                    <a:pt x="124" y="463"/>
                  </a:cubicBezTo>
                  <a:cubicBezTo>
                    <a:pt x="124" y="1087"/>
                    <a:pt x="124" y="1087"/>
                    <a:pt x="124" y="1087"/>
                  </a:cubicBezTo>
                  <a:lnTo>
                    <a:pt x="0" y="10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9" name="Freeform 71"/>
            <p:cNvSpPr>
              <a:spLocks/>
            </p:cNvSpPr>
            <p:nvPr userDrawn="1"/>
          </p:nvSpPr>
          <p:spPr bwMode="gray">
            <a:xfrm>
              <a:off x="5432" y="605"/>
              <a:ext cx="34" cy="60"/>
            </a:xfrm>
            <a:custGeom>
              <a:avLst/>
              <a:gdLst>
                <a:gd name="T0" fmla="*/ 15 w 34"/>
                <a:gd name="T1" fmla="*/ 41 h 60"/>
                <a:gd name="T2" fmla="*/ 0 w 34"/>
                <a:gd name="T3" fmla="*/ 0 h 60"/>
                <a:gd name="T4" fmla="*/ 7 w 34"/>
                <a:gd name="T5" fmla="*/ 0 h 60"/>
                <a:gd name="T6" fmla="*/ 18 w 34"/>
                <a:gd name="T7" fmla="*/ 33 h 60"/>
                <a:gd name="T8" fmla="*/ 28 w 34"/>
                <a:gd name="T9" fmla="*/ 0 h 60"/>
                <a:gd name="T10" fmla="*/ 34 w 34"/>
                <a:gd name="T11" fmla="*/ 0 h 60"/>
                <a:gd name="T12" fmla="*/ 14 w 34"/>
                <a:gd name="T13" fmla="*/ 60 h 60"/>
                <a:gd name="T14" fmla="*/ 8 w 34"/>
                <a:gd name="T15" fmla="*/ 60 h 60"/>
                <a:gd name="T16" fmla="*/ 15 w 34"/>
                <a:gd name="T17" fmla="*/ 4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0">
                  <a:moveTo>
                    <a:pt x="15" y="41"/>
                  </a:moveTo>
                  <a:lnTo>
                    <a:pt x="0" y="0"/>
                  </a:lnTo>
                  <a:lnTo>
                    <a:pt x="7" y="0"/>
                  </a:lnTo>
                  <a:lnTo>
                    <a:pt x="18" y="33"/>
                  </a:lnTo>
                  <a:lnTo>
                    <a:pt x="28" y="0"/>
                  </a:lnTo>
                  <a:lnTo>
                    <a:pt x="34" y="0"/>
                  </a:lnTo>
                  <a:lnTo>
                    <a:pt x="14" y="60"/>
                  </a:lnTo>
                  <a:lnTo>
                    <a:pt x="8" y="60"/>
                  </a:lnTo>
                  <a:lnTo>
                    <a:pt x="15" y="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0" name="Freeform 72"/>
            <p:cNvSpPr>
              <a:spLocks noEditPoints="1"/>
            </p:cNvSpPr>
            <p:nvPr userDrawn="1"/>
          </p:nvSpPr>
          <p:spPr bwMode="gray">
            <a:xfrm>
              <a:off x="5470"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5" y="106"/>
                    <a:pt x="159" y="168"/>
                  </a:cubicBezTo>
                  <a:cubicBezTo>
                    <a:pt x="137" y="220"/>
                    <a:pt x="126" y="290"/>
                    <a:pt x="126" y="377"/>
                  </a:cubicBezTo>
                  <a:cubicBezTo>
                    <a:pt x="126" y="469"/>
                    <a:pt x="137" y="541"/>
                    <a:pt x="159" y="593"/>
                  </a:cubicBezTo>
                  <a:cubicBezTo>
                    <a:pt x="185"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1" name="Freeform 73"/>
            <p:cNvSpPr>
              <a:spLocks/>
            </p:cNvSpPr>
            <p:nvPr userDrawn="1"/>
          </p:nvSpPr>
          <p:spPr bwMode="gray">
            <a:xfrm>
              <a:off x="5514" y="605"/>
              <a:ext cx="29" cy="42"/>
            </a:xfrm>
            <a:custGeom>
              <a:avLst/>
              <a:gdLst>
                <a:gd name="T0" fmla="*/ 0 w 527"/>
                <a:gd name="T1" fmla="*/ 0 h 742"/>
                <a:gd name="T2" fmla="*/ 123 w 527"/>
                <a:gd name="T3" fmla="*/ 0 h 742"/>
                <a:gd name="T4" fmla="*/ 123 w 527"/>
                <a:gd name="T5" fmla="*/ 445 h 742"/>
                <a:gd name="T6" fmla="*/ 145 w 527"/>
                <a:gd name="T7" fmla="*/ 609 h 742"/>
                <a:gd name="T8" fmla="*/ 197 w 527"/>
                <a:gd name="T9" fmla="*/ 656 h 742"/>
                <a:gd name="T10" fmla="*/ 276 w 527"/>
                <a:gd name="T11" fmla="*/ 667 h 742"/>
                <a:gd name="T12" fmla="*/ 403 w 527"/>
                <a:gd name="T13" fmla="*/ 648 h 742"/>
                <a:gd name="T14" fmla="*/ 403 w 527"/>
                <a:gd name="T15" fmla="*/ 0 h 742"/>
                <a:gd name="T16" fmla="*/ 527 w 527"/>
                <a:gd name="T17" fmla="*/ 0 h 742"/>
                <a:gd name="T18" fmla="*/ 527 w 527"/>
                <a:gd name="T19" fmla="*/ 710 h 742"/>
                <a:gd name="T20" fmla="*/ 269 w 527"/>
                <a:gd name="T21" fmla="*/ 742 h 742"/>
                <a:gd name="T22" fmla="*/ 86 w 527"/>
                <a:gd name="T23" fmla="*/ 703 h 742"/>
                <a:gd name="T24" fmla="*/ 6 w 527"/>
                <a:gd name="T25" fmla="*/ 567 h 742"/>
                <a:gd name="T26" fmla="*/ 0 w 527"/>
                <a:gd name="T27" fmla="*/ 454 h 742"/>
                <a:gd name="T28" fmla="*/ 0 w 527"/>
                <a:gd name="T29" fmla="*/ 0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27" h="742">
                  <a:moveTo>
                    <a:pt x="0" y="0"/>
                  </a:moveTo>
                  <a:cubicBezTo>
                    <a:pt x="123" y="0"/>
                    <a:pt x="123" y="0"/>
                    <a:pt x="123" y="0"/>
                  </a:cubicBezTo>
                  <a:cubicBezTo>
                    <a:pt x="123" y="445"/>
                    <a:pt x="123" y="445"/>
                    <a:pt x="123" y="445"/>
                  </a:cubicBezTo>
                  <a:cubicBezTo>
                    <a:pt x="123" y="527"/>
                    <a:pt x="131" y="582"/>
                    <a:pt x="145" y="609"/>
                  </a:cubicBezTo>
                  <a:cubicBezTo>
                    <a:pt x="157" y="632"/>
                    <a:pt x="174" y="648"/>
                    <a:pt x="197" y="656"/>
                  </a:cubicBezTo>
                  <a:cubicBezTo>
                    <a:pt x="216" y="663"/>
                    <a:pt x="242" y="667"/>
                    <a:pt x="276" y="667"/>
                  </a:cubicBezTo>
                  <a:cubicBezTo>
                    <a:pt x="317" y="667"/>
                    <a:pt x="359" y="661"/>
                    <a:pt x="403" y="648"/>
                  </a:cubicBezTo>
                  <a:cubicBezTo>
                    <a:pt x="403" y="0"/>
                    <a:pt x="403" y="0"/>
                    <a:pt x="403" y="0"/>
                  </a:cubicBezTo>
                  <a:cubicBezTo>
                    <a:pt x="527" y="0"/>
                    <a:pt x="527" y="0"/>
                    <a:pt x="527" y="0"/>
                  </a:cubicBezTo>
                  <a:cubicBezTo>
                    <a:pt x="527" y="710"/>
                    <a:pt x="527" y="710"/>
                    <a:pt x="527" y="710"/>
                  </a:cubicBezTo>
                  <a:cubicBezTo>
                    <a:pt x="435" y="731"/>
                    <a:pt x="349" y="742"/>
                    <a:pt x="269" y="742"/>
                  </a:cubicBezTo>
                  <a:cubicBezTo>
                    <a:pt x="187" y="742"/>
                    <a:pt x="126" y="729"/>
                    <a:pt x="86" y="703"/>
                  </a:cubicBezTo>
                  <a:cubicBezTo>
                    <a:pt x="41" y="674"/>
                    <a:pt x="14" y="629"/>
                    <a:pt x="6" y="567"/>
                  </a:cubicBezTo>
                  <a:cubicBezTo>
                    <a:pt x="2" y="539"/>
                    <a:pt x="0" y="501"/>
                    <a:pt x="0" y="454"/>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2" name="Freeform 74"/>
            <p:cNvSpPr>
              <a:spLocks/>
            </p:cNvSpPr>
            <p:nvPr userDrawn="1"/>
          </p:nvSpPr>
          <p:spPr bwMode="gray">
            <a:xfrm>
              <a:off x="5115" y="216"/>
              <a:ext cx="132" cy="102"/>
            </a:xfrm>
            <a:custGeom>
              <a:avLst/>
              <a:gdLst>
                <a:gd name="T0" fmla="*/ 961 w 2365"/>
                <a:gd name="T1" fmla="*/ 764 h 1825"/>
                <a:gd name="T2" fmla="*/ 599 w 2365"/>
                <a:gd name="T3" fmla="*/ 642 h 1825"/>
                <a:gd name="T4" fmla="*/ 1 w 2365"/>
                <a:gd name="T5" fmla="*/ 1235 h 1825"/>
                <a:gd name="T6" fmla="*/ 599 w 2365"/>
                <a:gd name="T7" fmla="*/ 1825 h 1825"/>
                <a:gd name="T8" fmla="*/ 1053 w 2365"/>
                <a:gd name="T9" fmla="*/ 1619 h 1825"/>
                <a:gd name="T10" fmla="*/ 1053 w 2365"/>
                <a:gd name="T11" fmla="*/ 1293 h 1825"/>
                <a:gd name="T12" fmla="*/ 771 w 2365"/>
                <a:gd name="T13" fmla="*/ 1568 h 1825"/>
                <a:gd name="T14" fmla="*/ 599 w 2365"/>
                <a:gd name="T15" fmla="*/ 1604 h 1825"/>
                <a:gd name="T16" fmla="*/ 225 w 2365"/>
                <a:gd name="T17" fmla="*/ 1235 h 1825"/>
                <a:gd name="T18" fmla="*/ 599 w 2365"/>
                <a:gd name="T19" fmla="*/ 863 h 1825"/>
                <a:gd name="T20" fmla="*/ 861 w 2365"/>
                <a:gd name="T21" fmla="*/ 972 h 1825"/>
                <a:gd name="T22" fmla="*/ 1093 w 2365"/>
                <a:gd name="T23" fmla="*/ 1239 h 1825"/>
                <a:gd name="T24" fmla="*/ 1630 w 2365"/>
                <a:gd name="T25" fmla="*/ 1473 h 1825"/>
                <a:gd name="T26" fmla="*/ 2365 w 2365"/>
                <a:gd name="T27" fmla="*/ 741 h 1825"/>
                <a:gd name="T28" fmla="*/ 1630 w 2365"/>
                <a:gd name="T29" fmla="*/ 0 h 1825"/>
                <a:gd name="T30" fmla="*/ 1053 w 2365"/>
                <a:gd name="T31" fmla="*/ 295 h 1825"/>
                <a:gd name="T32" fmla="*/ 1053 w 2365"/>
                <a:gd name="T33" fmla="*/ 735 h 1825"/>
                <a:gd name="T34" fmla="*/ 1630 w 2365"/>
                <a:gd name="T35" fmla="*/ 232 h 1825"/>
                <a:gd name="T36" fmla="*/ 2134 w 2365"/>
                <a:gd name="T37" fmla="*/ 741 h 1825"/>
                <a:gd name="T38" fmla="*/ 1630 w 2365"/>
                <a:gd name="T39" fmla="*/ 1245 h 1825"/>
                <a:gd name="T40" fmla="*/ 1303 w 2365"/>
                <a:gd name="T41" fmla="*/ 1125 h 1825"/>
                <a:gd name="T42" fmla="*/ 961 w 2365"/>
                <a:gd name="T43" fmla="*/ 764 h 1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65" h="1825">
                  <a:moveTo>
                    <a:pt x="961" y="764"/>
                  </a:moveTo>
                  <a:cubicBezTo>
                    <a:pt x="875" y="688"/>
                    <a:pt x="736" y="643"/>
                    <a:pt x="599" y="642"/>
                  </a:cubicBezTo>
                  <a:cubicBezTo>
                    <a:pt x="270" y="641"/>
                    <a:pt x="2" y="900"/>
                    <a:pt x="1" y="1235"/>
                  </a:cubicBezTo>
                  <a:cubicBezTo>
                    <a:pt x="0" y="1563"/>
                    <a:pt x="270" y="1824"/>
                    <a:pt x="599" y="1825"/>
                  </a:cubicBezTo>
                  <a:cubicBezTo>
                    <a:pt x="783" y="1825"/>
                    <a:pt x="943" y="1751"/>
                    <a:pt x="1053" y="1619"/>
                  </a:cubicBezTo>
                  <a:cubicBezTo>
                    <a:pt x="1053" y="1293"/>
                    <a:pt x="1053" y="1293"/>
                    <a:pt x="1053" y="1293"/>
                  </a:cubicBezTo>
                  <a:cubicBezTo>
                    <a:pt x="994" y="1394"/>
                    <a:pt x="877" y="1524"/>
                    <a:pt x="771" y="1568"/>
                  </a:cubicBezTo>
                  <a:cubicBezTo>
                    <a:pt x="717" y="1590"/>
                    <a:pt x="662" y="1604"/>
                    <a:pt x="599" y="1604"/>
                  </a:cubicBezTo>
                  <a:cubicBezTo>
                    <a:pt x="394" y="1604"/>
                    <a:pt x="225" y="1445"/>
                    <a:pt x="225" y="1235"/>
                  </a:cubicBezTo>
                  <a:cubicBezTo>
                    <a:pt x="225" y="1041"/>
                    <a:pt x="380" y="862"/>
                    <a:pt x="599" y="863"/>
                  </a:cubicBezTo>
                  <a:cubicBezTo>
                    <a:pt x="701" y="863"/>
                    <a:pt x="793" y="905"/>
                    <a:pt x="861" y="972"/>
                  </a:cubicBezTo>
                  <a:cubicBezTo>
                    <a:pt x="931" y="1040"/>
                    <a:pt x="1041" y="1183"/>
                    <a:pt x="1093" y="1239"/>
                  </a:cubicBezTo>
                  <a:cubicBezTo>
                    <a:pt x="1227" y="1383"/>
                    <a:pt x="1419" y="1473"/>
                    <a:pt x="1630" y="1473"/>
                  </a:cubicBezTo>
                  <a:cubicBezTo>
                    <a:pt x="2036" y="1474"/>
                    <a:pt x="2365" y="1146"/>
                    <a:pt x="2365" y="741"/>
                  </a:cubicBezTo>
                  <a:cubicBezTo>
                    <a:pt x="2365" y="336"/>
                    <a:pt x="2035" y="0"/>
                    <a:pt x="1630" y="0"/>
                  </a:cubicBezTo>
                  <a:cubicBezTo>
                    <a:pt x="1395" y="0"/>
                    <a:pt x="1187" y="122"/>
                    <a:pt x="1053" y="295"/>
                  </a:cubicBezTo>
                  <a:cubicBezTo>
                    <a:pt x="1053" y="735"/>
                    <a:pt x="1053" y="735"/>
                    <a:pt x="1053" y="735"/>
                  </a:cubicBezTo>
                  <a:cubicBezTo>
                    <a:pt x="1155" y="455"/>
                    <a:pt x="1340" y="232"/>
                    <a:pt x="1630" y="232"/>
                  </a:cubicBezTo>
                  <a:cubicBezTo>
                    <a:pt x="1909" y="232"/>
                    <a:pt x="2135" y="463"/>
                    <a:pt x="2134" y="741"/>
                  </a:cubicBezTo>
                  <a:cubicBezTo>
                    <a:pt x="2134" y="1020"/>
                    <a:pt x="1909" y="1246"/>
                    <a:pt x="1630" y="1245"/>
                  </a:cubicBezTo>
                  <a:cubicBezTo>
                    <a:pt x="1506" y="1244"/>
                    <a:pt x="1391" y="1199"/>
                    <a:pt x="1303" y="1125"/>
                  </a:cubicBezTo>
                  <a:cubicBezTo>
                    <a:pt x="1194" y="1040"/>
                    <a:pt x="1074" y="860"/>
                    <a:pt x="961" y="76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3" name="Freeform 75"/>
            <p:cNvSpPr>
              <a:spLocks/>
            </p:cNvSpPr>
            <p:nvPr userDrawn="1"/>
          </p:nvSpPr>
          <p:spPr bwMode="gray">
            <a:xfrm>
              <a:off x="4899" y="327"/>
              <a:ext cx="91" cy="148"/>
            </a:xfrm>
            <a:custGeom>
              <a:avLst/>
              <a:gdLst>
                <a:gd name="T0" fmla="*/ 0 w 1624"/>
                <a:gd name="T1" fmla="*/ 0 h 2651"/>
                <a:gd name="T2" fmla="*/ 1624 w 1624"/>
                <a:gd name="T3" fmla="*/ 0 h 2651"/>
                <a:gd name="T4" fmla="*/ 1624 w 1624"/>
                <a:gd name="T5" fmla="*/ 452 h 2651"/>
                <a:gd name="T6" fmla="*/ 1365 w 1624"/>
                <a:gd name="T7" fmla="*/ 273 h 2651"/>
                <a:gd name="T8" fmla="*/ 613 w 1624"/>
                <a:gd name="T9" fmla="*/ 273 h 2651"/>
                <a:gd name="T10" fmla="*/ 613 w 1624"/>
                <a:gd name="T11" fmla="*/ 1053 h 2651"/>
                <a:gd name="T12" fmla="*/ 1428 w 1624"/>
                <a:gd name="T13" fmla="*/ 1053 h 2651"/>
                <a:gd name="T14" fmla="*/ 1428 w 1624"/>
                <a:gd name="T15" fmla="*/ 1467 h 2651"/>
                <a:gd name="T16" fmla="*/ 1205 w 1624"/>
                <a:gd name="T17" fmla="*/ 1335 h 2651"/>
                <a:gd name="T18" fmla="*/ 613 w 1624"/>
                <a:gd name="T19" fmla="*/ 1335 h 2651"/>
                <a:gd name="T20" fmla="*/ 613 w 1624"/>
                <a:gd name="T21" fmla="*/ 2401 h 2651"/>
                <a:gd name="T22" fmla="*/ 784 w 1624"/>
                <a:gd name="T23" fmla="*/ 2651 h 2651"/>
                <a:gd name="T24" fmla="*/ 11 w 1624"/>
                <a:gd name="T25" fmla="*/ 2651 h 2651"/>
                <a:gd name="T26" fmla="*/ 173 w 1624"/>
                <a:gd name="T27" fmla="*/ 2401 h 2651"/>
                <a:gd name="T28" fmla="*/ 173 w 1624"/>
                <a:gd name="T29" fmla="*/ 278 h 2651"/>
                <a:gd name="T30" fmla="*/ 0 w 1624"/>
                <a:gd name="T31"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24" h="2651">
                  <a:moveTo>
                    <a:pt x="0" y="0"/>
                  </a:moveTo>
                  <a:cubicBezTo>
                    <a:pt x="1624" y="0"/>
                    <a:pt x="1624" y="0"/>
                    <a:pt x="1624" y="0"/>
                  </a:cubicBezTo>
                  <a:cubicBezTo>
                    <a:pt x="1624" y="452"/>
                    <a:pt x="1624" y="452"/>
                    <a:pt x="1624" y="452"/>
                  </a:cubicBezTo>
                  <a:cubicBezTo>
                    <a:pt x="1624" y="452"/>
                    <a:pt x="1540" y="274"/>
                    <a:pt x="1365" y="273"/>
                  </a:cubicBezTo>
                  <a:cubicBezTo>
                    <a:pt x="613" y="273"/>
                    <a:pt x="613" y="273"/>
                    <a:pt x="613" y="273"/>
                  </a:cubicBezTo>
                  <a:cubicBezTo>
                    <a:pt x="613" y="1053"/>
                    <a:pt x="613" y="1053"/>
                    <a:pt x="613" y="1053"/>
                  </a:cubicBezTo>
                  <a:cubicBezTo>
                    <a:pt x="1428" y="1053"/>
                    <a:pt x="1428" y="1053"/>
                    <a:pt x="1428" y="1053"/>
                  </a:cubicBezTo>
                  <a:cubicBezTo>
                    <a:pt x="1428" y="1467"/>
                    <a:pt x="1428" y="1467"/>
                    <a:pt x="1428" y="1467"/>
                  </a:cubicBezTo>
                  <a:cubicBezTo>
                    <a:pt x="1428" y="1467"/>
                    <a:pt x="1402" y="1335"/>
                    <a:pt x="1205" y="1335"/>
                  </a:cubicBezTo>
                  <a:cubicBezTo>
                    <a:pt x="613" y="1335"/>
                    <a:pt x="613" y="1335"/>
                    <a:pt x="613" y="1335"/>
                  </a:cubicBezTo>
                  <a:cubicBezTo>
                    <a:pt x="613" y="2401"/>
                    <a:pt x="613" y="2401"/>
                    <a:pt x="613" y="2401"/>
                  </a:cubicBezTo>
                  <a:cubicBezTo>
                    <a:pt x="613" y="2558"/>
                    <a:pt x="784" y="2651"/>
                    <a:pt x="784" y="2651"/>
                  </a:cubicBezTo>
                  <a:cubicBezTo>
                    <a:pt x="11" y="2651"/>
                    <a:pt x="11" y="2651"/>
                    <a:pt x="11" y="2651"/>
                  </a:cubicBezTo>
                  <a:cubicBezTo>
                    <a:pt x="11" y="2651"/>
                    <a:pt x="173" y="2569"/>
                    <a:pt x="173" y="2401"/>
                  </a:cubicBezTo>
                  <a:cubicBezTo>
                    <a:pt x="173" y="278"/>
                    <a:pt x="173" y="278"/>
                    <a:pt x="173" y="278"/>
                  </a:cubicBezTo>
                  <a:cubicBezTo>
                    <a:pt x="173" y="99"/>
                    <a:pt x="0"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4" name="Freeform 76"/>
            <p:cNvSpPr>
              <a:spLocks/>
            </p:cNvSpPr>
            <p:nvPr userDrawn="1"/>
          </p:nvSpPr>
          <p:spPr bwMode="gray">
            <a:xfrm>
              <a:off x="5114" y="327"/>
              <a:ext cx="60" cy="207"/>
            </a:xfrm>
            <a:custGeom>
              <a:avLst/>
              <a:gdLst>
                <a:gd name="T0" fmla="*/ 246 w 1072"/>
                <a:gd name="T1" fmla="*/ 0 h 3696"/>
                <a:gd name="T2" fmla="*/ 1072 w 1072"/>
                <a:gd name="T3" fmla="*/ 0 h 3696"/>
                <a:gd name="T4" fmla="*/ 887 w 1072"/>
                <a:gd name="T5" fmla="*/ 230 h 3696"/>
                <a:gd name="T6" fmla="*/ 887 w 1072"/>
                <a:gd name="T7" fmla="*/ 2717 h 3696"/>
                <a:gd name="T8" fmla="*/ 0 w 1072"/>
                <a:gd name="T9" fmla="*/ 3693 h 3696"/>
                <a:gd name="T10" fmla="*/ 423 w 1072"/>
                <a:gd name="T11" fmla="*/ 2717 h 3696"/>
                <a:gd name="T12" fmla="*/ 423 w 1072"/>
                <a:gd name="T13" fmla="*/ 230 h 3696"/>
                <a:gd name="T14" fmla="*/ 246 w 1072"/>
                <a:gd name="T15" fmla="*/ 0 h 36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2" h="3696">
                  <a:moveTo>
                    <a:pt x="246" y="0"/>
                  </a:moveTo>
                  <a:cubicBezTo>
                    <a:pt x="1072" y="0"/>
                    <a:pt x="1072" y="0"/>
                    <a:pt x="1072" y="0"/>
                  </a:cubicBezTo>
                  <a:cubicBezTo>
                    <a:pt x="1072" y="0"/>
                    <a:pt x="887" y="87"/>
                    <a:pt x="887" y="230"/>
                  </a:cubicBezTo>
                  <a:cubicBezTo>
                    <a:pt x="887" y="2717"/>
                    <a:pt x="887" y="2717"/>
                    <a:pt x="887" y="2717"/>
                  </a:cubicBezTo>
                  <a:cubicBezTo>
                    <a:pt x="887" y="3558"/>
                    <a:pt x="44" y="3696"/>
                    <a:pt x="0" y="3693"/>
                  </a:cubicBezTo>
                  <a:cubicBezTo>
                    <a:pt x="72" y="3647"/>
                    <a:pt x="422" y="3349"/>
                    <a:pt x="423" y="2717"/>
                  </a:cubicBezTo>
                  <a:cubicBezTo>
                    <a:pt x="423" y="230"/>
                    <a:pt x="423" y="230"/>
                    <a:pt x="423" y="230"/>
                  </a:cubicBezTo>
                  <a:cubicBezTo>
                    <a:pt x="424" y="96"/>
                    <a:pt x="246" y="0"/>
                    <a:pt x="24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5" name="Freeform 77"/>
            <p:cNvSpPr>
              <a:spLocks/>
            </p:cNvSpPr>
            <p:nvPr userDrawn="1"/>
          </p:nvSpPr>
          <p:spPr bwMode="gray">
            <a:xfrm>
              <a:off x="5180" y="327"/>
              <a:ext cx="47" cy="148"/>
            </a:xfrm>
            <a:custGeom>
              <a:avLst/>
              <a:gdLst>
                <a:gd name="T0" fmla="*/ 0 w 828"/>
                <a:gd name="T1" fmla="*/ 0 h 2653"/>
                <a:gd name="T2" fmla="*/ 828 w 828"/>
                <a:gd name="T3" fmla="*/ 0 h 2653"/>
                <a:gd name="T4" fmla="*/ 645 w 828"/>
                <a:gd name="T5" fmla="*/ 235 h 2653"/>
                <a:gd name="T6" fmla="*/ 645 w 828"/>
                <a:gd name="T7" fmla="*/ 2401 h 2653"/>
                <a:gd name="T8" fmla="*/ 828 w 828"/>
                <a:gd name="T9" fmla="*/ 2653 h 2653"/>
                <a:gd name="T10" fmla="*/ 0 w 828"/>
                <a:gd name="T11" fmla="*/ 2653 h 2653"/>
                <a:gd name="T12" fmla="*/ 184 w 828"/>
                <a:gd name="T13" fmla="*/ 2401 h 2653"/>
                <a:gd name="T14" fmla="*/ 184 w 828"/>
                <a:gd name="T15" fmla="*/ 235 h 2653"/>
                <a:gd name="T16" fmla="*/ 0 w 828"/>
                <a:gd name="T17" fmla="*/ 0 h 2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8" h="2653">
                  <a:moveTo>
                    <a:pt x="0" y="0"/>
                  </a:moveTo>
                  <a:cubicBezTo>
                    <a:pt x="828" y="0"/>
                    <a:pt x="828" y="0"/>
                    <a:pt x="828" y="0"/>
                  </a:cubicBezTo>
                  <a:cubicBezTo>
                    <a:pt x="828" y="0"/>
                    <a:pt x="645" y="89"/>
                    <a:pt x="645" y="235"/>
                  </a:cubicBezTo>
                  <a:cubicBezTo>
                    <a:pt x="645" y="2401"/>
                    <a:pt x="645" y="2401"/>
                    <a:pt x="645" y="2401"/>
                  </a:cubicBezTo>
                  <a:cubicBezTo>
                    <a:pt x="645" y="2556"/>
                    <a:pt x="828" y="2653"/>
                    <a:pt x="828" y="2653"/>
                  </a:cubicBezTo>
                  <a:cubicBezTo>
                    <a:pt x="0" y="2653"/>
                    <a:pt x="0" y="2653"/>
                    <a:pt x="0" y="2653"/>
                  </a:cubicBezTo>
                  <a:cubicBezTo>
                    <a:pt x="0" y="2653"/>
                    <a:pt x="184" y="2557"/>
                    <a:pt x="184" y="2401"/>
                  </a:cubicBezTo>
                  <a:cubicBezTo>
                    <a:pt x="184" y="235"/>
                    <a:pt x="184" y="235"/>
                    <a:pt x="184" y="235"/>
                  </a:cubicBezTo>
                  <a:cubicBezTo>
                    <a:pt x="184" y="89"/>
                    <a:pt x="0"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6" name="Freeform 78"/>
            <p:cNvSpPr>
              <a:spLocks/>
            </p:cNvSpPr>
            <p:nvPr userDrawn="1"/>
          </p:nvSpPr>
          <p:spPr bwMode="gray">
            <a:xfrm>
              <a:off x="5227" y="327"/>
              <a:ext cx="111" cy="148"/>
            </a:xfrm>
            <a:custGeom>
              <a:avLst/>
              <a:gdLst>
                <a:gd name="T0" fmla="*/ 161 w 1984"/>
                <a:gd name="T1" fmla="*/ 0 h 2651"/>
                <a:gd name="T2" fmla="*/ 1984 w 1984"/>
                <a:gd name="T3" fmla="*/ 0 h 2651"/>
                <a:gd name="T4" fmla="*/ 1829 w 1984"/>
                <a:gd name="T5" fmla="*/ 482 h 2651"/>
                <a:gd name="T6" fmla="*/ 1607 w 1984"/>
                <a:gd name="T7" fmla="*/ 279 h 2651"/>
                <a:gd name="T8" fmla="*/ 1229 w 1984"/>
                <a:gd name="T9" fmla="*/ 279 h 2651"/>
                <a:gd name="T10" fmla="*/ 1229 w 1984"/>
                <a:gd name="T11" fmla="*/ 2401 h 2651"/>
                <a:gd name="T12" fmla="*/ 1407 w 1984"/>
                <a:gd name="T13" fmla="*/ 2651 h 2651"/>
                <a:gd name="T14" fmla="*/ 595 w 1984"/>
                <a:gd name="T15" fmla="*/ 2651 h 2651"/>
                <a:gd name="T16" fmla="*/ 771 w 1984"/>
                <a:gd name="T17" fmla="*/ 2401 h 2651"/>
                <a:gd name="T18" fmla="*/ 771 w 1984"/>
                <a:gd name="T19" fmla="*/ 279 h 2651"/>
                <a:gd name="T20" fmla="*/ 315 w 1984"/>
                <a:gd name="T21" fmla="*/ 279 h 2651"/>
                <a:gd name="T22" fmla="*/ 0 w 1984"/>
                <a:gd name="T23" fmla="*/ 522 h 2651"/>
                <a:gd name="T24" fmla="*/ 161 w 1984"/>
                <a:gd name="T25"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84" h="2651">
                  <a:moveTo>
                    <a:pt x="161" y="0"/>
                  </a:moveTo>
                  <a:cubicBezTo>
                    <a:pt x="1984" y="0"/>
                    <a:pt x="1984" y="0"/>
                    <a:pt x="1984" y="0"/>
                  </a:cubicBezTo>
                  <a:cubicBezTo>
                    <a:pt x="1829" y="482"/>
                    <a:pt x="1829" y="482"/>
                    <a:pt x="1829" y="482"/>
                  </a:cubicBezTo>
                  <a:cubicBezTo>
                    <a:pt x="1829" y="482"/>
                    <a:pt x="1783" y="279"/>
                    <a:pt x="1607" y="279"/>
                  </a:cubicBezTo>
                  <a:cubicBezTo>
                    <a:pt x="1229" y="279"/>
                    <a:pt x="1229" y="279"/>
                    <a:pt x="1229" y="279"/>
                  </a:cubicBezTo>
                  <a:cubicBezTo>
                    <a:pt x="1229" y="2401"/>
                    <a:pt x="1229" y="2401"/>
                    <a:pt x="1229" y="2401"/>
                  </a:cubicBezTo>
                  <a:cubicBezTo>
                    <a:pt x="1229" y="2535"/>
                    <a:pt x="1407" y="2651"/>
                    <a:pt x="1407" y="2651"/>
                  </a:cubicBezTo>
                  <a:cubicBezTo>
                    <a:pt x="595" y="2651"/>
                    <a:pt x="595" y="2651"/>
                    <a:pt x="595" y="2651"/>
                  </a:cubicBezTo>
                  <a:cubicBezTo>
                    <a:pt x="595" y="2651"/>
                    <a:pt x="771" y="2547"/>
                    <a:pt x="771" y="2401"/>
                  </a:cubicBezTo>
                  <a:cubicBezTo>
                    <a:pt x="771" y="279"/>
                    <a:pt x="771" y="279"/>
                    <a:pt x="771" y="279"/>
                  </a:cubicBezTo>
                  <a:cubicBezTo>
                    <a:pt x="315" y="279"/>
                    <a:pt x="315" y="279"/>
                    <a:pt x="315" y="279"/>
                  </a:cubicBezTo>
                  <a:cubicBezTo>
                    <a:pt x="185" y="280"/>
                    <a:pt x="0" y="522"/>
                    <a:pt x="0" y="522"/>
                  </a:cubicBezTo>
                  <a:lnTo>
                    <a:pt x="16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7" name="Freeform 79"/>
            <p:cNvSpPr>
              <a:spLocks/>
            </p:cNvSpPr>
            <p:nvPr userDrawn="1"/>
          </p:nvSpPr>
          <p:spPr bwMode="gray">
            <a:xfrm>
              <a:off x="5429" y="327"/>
              <a:ext cx="124" cy="151"/>
            </a:xfrm>
            <a:custGeom>
              <a:avLst/>
              <a:gdLst>
                <a:gd name="T0" fmla="*/ 1420 w 2219"/>
                <a:gd name="T1" fmla="*/ 0 h 2693"/>
                <a:gd name="T2" fmla="*/ 2219 w 2219"/>
                <a:gd name="T3" fmla="*/ 0 h 2693"/>
                <a:gd name="T4" fmla="*/ 2048 w 2219"/>
                <a:gd name="T5" fmla="*/ 234 h 2693"/>
                <a:gd name="T6" fmla="*/ 2048 w 2219"/>
                <a:gd name="T7" fmla="*/ 1840 h 2693"/>
                <a:gd name="T8" fmla="*/ 1131 w 2219"/>
                <a:gd name="T9" fmla="*/ 2693 h 2693"/>
                <a:gd name="T10" fmla="*/ 176 w 2219"/>
                <a:gd name="T11" fmla="*/ 1840 h 2693"/>
                <a:gd name="T12" fmla="*/ 176 w 2219"/>
                <a:gd name="T13" fmla="*/ 234 h 2693"/>
                <a:gd name="T14" fmla="*/ 0 w 2219"/>
                <a:gd name="T15" fmla="*/ 0 h 2693"/>
                <a:gd name="T16" fmla="*/ 821 w 2219"/>
                <a:gd name="T17" fmla="*/ 0 h 2693"/>
                <a:gd name="T18" fmla="*/ 638 w 2219"/>
                <a:gd name="T19" fmla="*/ 234 h 2693"/>
                <a:gd name="T20" fmla="*/ 638 w 2219"/>
                <a:gd name="T21" fmla="*/ 1840 h 2693"/>
                <a:gd name="T22" fmla="*/ 1131 w 2219"/>
                <a:gd name="T23" fmla="*/ 2406 h 2693"/>
                <a:gd name="T24" fmla="*/ 1601 w 2219"/>
                <a:gd name="T25" fmla="*/ 1840 h 2693"/>
                <a:gd name="T26" fmla="*/ 1601 w 2219"/>
                <a:gd name="T27" fmla="*/ 234 h 2693"/>
                <a:gd name="T28" fmla="*/ 1420 w 2219"/>
                <a:gd name="T29" fmla="*/ 0 h 2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19" h="2693">
                  <a:moveTo>
                    <a:pt x="1420" y="0"/>
                  </a:moveTo>
                  <a:cubicBezTo>
                    <a:pt x="2219" y="0"/>
                    <a:pt x="2219" y="0"/>
                    <a:pt x="2219" y="0"/>
                  </a:cubicBezTo>
                  <a:cubicBezTo>
                    <a:pt x="2219" y="0"/>
                    <a:pt x="2048" y="91"/>
                    <a:pt x="2048" y="234"/>
                  </a:cubicBezTo>
                  <a:cubicBezTo>
                    <a:pt x="2048" y="1840"/>
                    <a:pt x="2048" y="1840"/>
                    <a:pt x="2048" y="1840"/>
                  </a:cubicBezTo>
                  <a:cubicBezTo>
                    <a:pt x="2047" y="2492"/>
                    <a:pt x="1506" y="2693"/>
                    <a:pt x="1131" y="2693"/>
                  </a:cubicBezTo>
                  <a:cubicBezTo>
                    <a:pt x="759" y="2693"/>
                    <a:pt x="175" y="2490"/>
                    <a:pt x="176" y="1840"/>
                  </a:cubicBezTo>
                  <a:cubicBezTo>
                    <a:pt x="176" y="234"/>
                    <a:pt x="176" y="234"/>
                    <a:pt x="176" y="234"/>
                  </a:cubicBezTo>
                  <a:cubicBezTo>
                    <a:pt x="176" y="91"/>
                    <a:pt x="0" y="0"/>
                    <a:pt x="0" y="0"/>
                  </a:cubicBezTo>
                  <a:cubicBezTo>
                    <a:pt x="821" y="0"/>
                    <a:pt x="821" y="0"/>
                    <a:pt x="821" y="0"/>
                  </a:cubicBezTo>
                  <a:cubicBezTo>
                    <a:pt x="821" y="0"/>
                    <a:pt x="638" y="88"/>
                    <a:pt x="638" y="234"/>
                  </a:cubicBezTo>
                  <a:cubicBezTo>
                    <a:pt x="638" y="1840"/>
                    <a:pt x="638" y="1840"/>
                    <a:pt x="638" y="1840"/>
                  </a:cubicBezTo>
                  <a:cubicBezTo>
                    <a:pt x="638" y="2182"/>
                    <a:pt x="865" y="2406"/>
                    <a:pt x="1131" y="2406"/>
                  </a:cubicBezTo>
                  <a:cubicBezTo>
                    <a:pt x="1397" y="2406"/>
                    <a:pt x="1600" y="2173"/>
                    <a:pt x="1601" y="1840"/>
                  </a:cubicBezTo>
                  <a:cubicBezTo>
                    <a:pt x="1601" y="234"/>
                    <a:pt x="1601" y="234"/>
                    <a:pt x="1601" y="234"/>
                  </a:cubicBezTo>
                  <a:cubicBezTo>
                    <a:pt x="1601" y="91"/>
                    <a:pt x="1420" y="0"/>
                    <a:pt x="14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8" name="Freeform 80"/>
            <p:cNvSpPr>
              <a:spLocks/>
            </p:cNvSpPr>
            <p:nvPr userDrawn="1"/>
          </p:nvSpPr>
          <p:spPr bwMode="gray">
            <a:xfrm>
              <a:off x="4994" y="327"/>
              <a:ext cx="125" cy="151"/>
            </a:xfrm>
            <a:custGeom>
              <a:avLst/>
              <a:gdLst>
                <a:gd name="T0" fmla="*/ 1427 w 2240"/>
                <a:gd name="T1" fmla="*/ 0 h 2700"/>
                <a:gd name="T2" fmla="*/ 2240 w 2240"/>
                <a:gd name="T3" fmla="*/ 0 h 2700"/>
                <a:gd name="T4" fmla="*/ 2068 w 2240"/>
                <a:gd name="T5" fmla="*/ 237 h 2700"/>
                <a:gd name="T6" fmla="*/ 2067 w 2240"/>
                <a:gd name="T7" fmla="*/ 1838 h 2700"/>
                <a:gd name="T8" fmla="*/ 1122 w 2240"/>
                <a:gd name="T9" fmla="*/ 2700 h 2700"/>
                <a:gd name="T10" fmla="*/ 166 w 2240"/>
                <a:gd name="T11" fmla="*/ 1838 h 2700"/>
                <a:gd name="T12" fmla="*/ 166 w 2240"/>
                <a:gd name="T13" fmla="*/ 237 h 2700"/>
                <a:gd name="T14" fmla="*/ 0 w 2240"/>
                <a:gd name="T15" fmla="*/ 0 h 2700"/>
                <a:gd name="T16" fmla="*/ 821 w 2240"/>
                <a:gd name="T17" fmla="*/ 0 h 2700"/>
                <a:gd name="T18" fmla="*/ 631 w 2240"/>
                <a:gd name="T19" fmla="*/ 237 h 2700"/>
                <a:gd name="T20" fmla="*/ 630 w 2240"/>
                <a:gd name="T21" fmla="*/ 1838 h 2700"/>
                <a:gd name="T22" fmla="*/ 1122 w 2240"/>
                <a:gd name="T23" fmla="*/ 2413 h 2700"/>
                <a:gd name="T24" fmla="*/ 1602 w 2240"/>
                <a:gd name="T25" fmla="*/ 1838 h 2700"/>
                <a:gd name="T26" fmla="*/ 1603 w 2240"/>
                <a:gd name="T27" fmla="*/ 237 h 2700"/>
                <a:gd name="T28" fmla="*/ 1427 w 2240"/>
                <a:gd name="T29" fmla="*/ 0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40" h="2700">
                  <a:moveTo>
                    <a:pt x="1427" y="0"/>
                  </a:moveTo>
                  <a:cubicBezTo>
                    <a:pt x="2240" y="0"/>
                    <a:pt x="2240" y="0"/>
                    <a:pt x="2240" y="0"/>
                  </a:cubicBezTo>
                  <a:cubicBezTo>
                    <a:pt x="2240" y="0"/>
                    <a:pt x="2068" y="95"/>
                    <a:pt x="2068" y="237"/>
                  </a:cubicBezTo>
                  <a:cubicBezTo>
                    <a:pt x="2068" y="238"/>
                    <a:pt x="2067" y="1838"/>
                    <a:pt x="2067" y="1838"/>
                  </a:cubicBezTo>
                  <a:cubicBezTo>
                    <a:pt x="2067" y="2494"/>
                    <a:pt x="1501" y="2700"/>
                    <a:pt x="1122" y="2700"/>
                  </a:cubicBezTo>
                  <a:cubicBezTo>
                    <a:pt x="750" y="2700"/>
                    <a:pt x="166" y="2491"/>
                    <a:pt x="166" y="1838"/>
                  </a:cubicBezTo>
                  <a:cubicBezTo>
                    <a:pt x="166" y="237"/>
                    <a:pt x="166" y="237"/>
                    <a:pt x="166" y="237"/>
                  </a:cubicBezTo>
                  <a:cubicBezTo>
                    <a:pt x="166" y="94"/>
                    <a:pt x="0" y="0"/>
                    <a:pt x="0" y="0"/>
                  </a:cubicBezTo>
                  <a:cubicBezTo>
                    <a:pt x="821" y="0"/>
                    <a:pt x="821" y="0"/>
                    <a:pt x="821" y="0"/>
                  </a:cubicBezTo>
                  <a:cubicBezTo>
                    <a:pt x="821" y="0"/>
                    <a:pt x="631" y="94"/>
                    <a:pt x="631" y="237"/>
                  </a:cubicBezTo>
                  <a:cubicBezTo>
                    <a:pt x="630" y="1838"/>
                    <a:pt x="630" y="1838"/>
                    <a:pt x="630" y="1838"/>
                  </a:cubicBezTo>
                  <a:cubicBezTo>
                    <a:pt x="630" y="2178"/>
                    <a:pt x="856" y="2412"/>
                    <a:pt x="1122" y="2413"/>
                  </a:cubicBezTo>
                  <a:cubicBezTo>
                    <a:pt x="1388" y="2414"/>
                    <a:pt x="1602" y="2174"/>
                    <a:pt x="1602" y="1838"/>
                  </a:cubicBezTo>
                  <a:cubicBezTo>
                    <a:pt x="1603" y="237"/>
                    <a:pt x="1603" y="237"/>
                    <a:pt x="1603" y="237"/>
                  </a:cubicBezTo>
                  <a:cubicBezTo>
                    <a:pt x="1603" y="94"/>
                    <a:pt x="1427" y="0"/>
                    <a:pt x="142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9" name="Freeform 81"/>
            <p:cNvSpPr>
              <a:spLocks/>
            </p:cNvSpPr>
            <p:nvPr userDrawn="1"/>
          </p:nvSpPr>
          <p:spPr bwMode="gray">
            <a:xfrm>
              <a:off x="5333" y="324"/>
              <a:ext cx="95" cy="154"/>
            </a:xfrm>
            <a:custGeom>
              <a:avLst/>
              <a:gdLst>
                <a:gd name="T0" fmla="*/ 1467 w 1707"/>
                <a:gd name="T1" fmla="*/ 479 h 2755"/>
                <a:gd name="T2" fmla="*/ 1019 w 1707"/>
                <a:gd name="T3" fmla="*/ 276 h 2755"/>
                <a:gd name="T4" fmla="*/ 504 w 1707"/>
                <a:gd name="T5" fmla="*/ 677 h 2755"/>
                <a:gd name="T6" fmla="*/ 995 w 1707"/>
                <a:gd name="T7" fmla="*/ 1174 h 2755"/>
                <a:gd name="T8" fmla="*/ 1705 w 1707"/>
                <a:gd name="T9" fmla="*/ 1974 h 2755"/>
                <a:gd name="T10" fmla="*/ 651 w 1707"/>
                <a:gd name="T11" fmla="*/ 2755 h 2755"/>
                <a:gd name="T12" fmla="*/ 155 w 1707"/>
                <a:gd name="T13" fmla="*/ 2686 h 2755"/>
                <a:gd name="T14" fmla="*/ 0 w 1707"/>
                <a:gd name="T15" fmla="*/ 2177 h 2755"/>
                <a:gd name="T16" fmla="*/ 658 w 1707"/>
                <a:gd name="T17" fmla="*/ 2466 h 2755"/>
                <a:gd name="T18" fmla="*/ 1252 w 1707"/>
                <a:gd name="T19" fmla="*/ 2030 h 2755"/>
                <a:gd name="T20" fmla="*/ 46 w 1707"/>
                <a:gd name="T21" fmla="*/ 731 h 2755"/>
                <a:gd name="T22" fmla="*/ 973 w 1707"/>
                <a:gd name="T23" fmla="*/ 0 h 2755"/>
                <a:gd name="T24" fmla="*/ 1467 w 1707"/>
                <a:gd name="T25" fmla="*/ 69 h 2755"/>
                <a:gd name="T26" fmla="*/ 1467 w 1707"/>
                <a:gd name="T27" fmla="*/ 479 h 2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07" h="2755">
                  <a:moveTo>
                    <a:pt x="1467" y="479"/>
                  </a:moveTo>
                  <a:cubicBezTo>
                    <a:pt x="1467" y="479"/>
                    <a:pt x="1352" y="277"/>
                    <a:pt x="1019" y="276"/>
                  </a:cubicBezTo>
                  <a:cubicBezTo>
                    <a:pt x="686" y="275"/>
                    <a:pt x="505" y="450"/>
                    <a:pt x="504" y="677"/>
                  </a:cubicBezTo>
                  <a:cubicBezTo>
                    <a:pt x="503" y="934"/>
                    <a:pt x="696" y="1031"/>
                    <a:pt x="995" y="1174"/>
                  </a:cubicBezTo>
                  <a:cubicBezTo>
                    <a:pt x="1279" y="1311"/>
                    <a:pt x="1707" y="1499"/>
                    <a:pt x="1705" y="1974"/>
                  </a:cubicBezTo>
                  <a:cubicBezTo>
                    <a:pt x="1704" y="2399"/>
                    <a:pt x="1327" y="2755"/>
                    <a:pt x="651" y="2755"/>
                  </a:cubicBezTo>
                  <a:cubicBezTo>
                    <a:pt x="442" y="2754"/>
                    <a:pt x="155" y="2686"/>
                    <a:pt x="155" y="2686"/>
                  </a:cubicBezTo>
                  <a:cubicBezTo>
                    <a:pt x="0" y="2177"/>
                    <a:pt x="0" y="2177"/>
                    <a:pt x="0" y="2177"/>
                  </a:cubicBezTo>
                  <a:cubicBezTo>
                    <a:pt x="143" y="2316"/>
                    <a:pt x="397" y="2466"/>
                    <a:pt x="658" y="2466"/>
                  </a:cubicBezTo>
                  <a:cubicBezTo>
                    <a:pt x="929" y="2466"/>
                    <a:pt x="1252" y="2298"/>
                    <a:pt x="1252" y="2030"/>
                  </a:cubicBezTo>
                  <a:cubicBezTo>
                    <a:pt x="1252" y="1512"/>
                    <a:pt x="46" y="1598"/>
                    <a:pt x="46" y="731"/>
                  </a:cubicBezTo>
                  <a:cubicBezTo>
                    <a:pt x="46" y="433"/>
                    <a:pt x="254" y="0"/>
                    <a:pt x="973" y="0"/>
                  </a:cubicBezTo>
                  <a:cubicBezTo>
                    <a:pt x="1207" y="0"/>
                    <a:pt x="1467" y="69"/>
                    <a:pt x="1467" y="69"/>
                  </a:cubicBezTo>
                  <a:lnTo>
                    <a:pt x="1467" y="47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grpSp>
      <p:sp>
        <p:nvSpPr>
          <p:cNvPr id="647173" name="Rectangle 5"/>
          <p:cNvSpPr>
            <a:spLocks noGrp="1" noChangeArrowheads="1"/>
          </p:cNvSpPr>
          <p:nvPr>
            <p:ph type="subTitle" idx="1"/>
          </p:nvPr>
        </p:nvSpPr>
        <p:spPr>
          <a:xfrm>
            <a:off x="350838" y="4572000"/>
            <a:ext cx="8580041" cy="1784350"/>
          </a:xfrm>
        </p:spPr>
        <p:txBody>
          <a:bodyPr/>
          <a:lstStyle>
            <a:lvl1pPr marL="0" indent="0">
              <a:lnSpc>
                <a:spcPct val="100000"/>
              </a:lnSpc>
              <a:spcBef>
                <a:spcPct val="0"/>
              </a:spcBef>
              <a:spcAft>
                <a:spcPct val="0"/>
              </a:spcAft>
              <a:buFont typeface="Wingdings" pitchFamily="2" charset="2"/>
              <a:buNone/>
              <a:defRPr sz="2800"/>
            </a:lvl1pPr>
          </a:lstStyle>
          <a:p>
            <a:pPr lvl="0"/>
            <a:r>
              <a:rPr lang="ja-JP" altLang="en-US" noProof="0" smtClean="0"/>
              <a:t>マスタ サブタイトルの書式設定</a:t>
            </a:r>
          </a:p>
        </p:txBody>
      </p:sp>
      <p:sp>
        <p:nvSpPr>
          <p:cNvPr id="647174" name="Rectangle 6"/>
          <p:cNvSpPr>
            <a:spLocks noGrp="1" noChangeArrowheads="1"/>
          </p:cNvSpPr>
          <p:nvPr>
            <p:ph type="ctrTitle"/>
          </p:nvPr>
        </p:nvSpPr>
        <p:spPr>
          <a:xfrm>
            <a:off x="350838" y="1738313"/>
            <a:ext cx="8580041" cy="2360612"/>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4400">
                <a:solidFill>
                  <a:srgbClr val="FFFFFF"/>
                </a:solidFill>
              </a:defRPr>
            </a:lvl1pPr>
          </a:lstStyle>
          <a:p>
            <a:pPr lvl="0"/>
            <a:r>
              <a:rPr lang="en-US" altLang="ja-JP" noProof="0" smtClean="0"/>
              <a:t/>
            </a:r>
            <a:br>
              <a:rPr lang="en-US" altLang="ja-JP" noProof="0" smtClean="0"/>
            </a:br>
            <a:r>
              <a:rPr lang="ja-JP" altLang="en-US" noProof="0" smtClean="0"/>
              <a:t>マスタ タイトルの書式設定</a:t>
            </a:r>
            <a:endParaRPr lang="de-DE" altLang="ja-JP" noProof="0" smtClean="0"/>
          </a:p>
        </p:txBody>
      </p:sp>
      <p:sp>
        <p:nvSpPr>
          <p:cNvPr id="647215" name="Rectangle 47"/>
          <p:cNvSpPr>
            <a:spLocks noGrp="1" noChangeArrowheads="1"/>
          </p:cNvSpPr>
          <p:nvPr>
            <p:ph type="ftr" sz="quarter" idx="3"/>
          </p:nvPr>
        </p:nvSpPr>
        <p:spPr>
          <a:xfrm>
            <a:off x="5509595" y="6653213"/>
            <a:ext cx="4357952" cy="201612"/>
          </a:xfrm>
        </p:spPr>
        <p:txBody>
          <a:bodyPr/>
          <a:lstStyle>
            <a:lvl1pPr>
              <a:defRPr sz="1000"/>
            </a:lvl1pPr>
          </a:lstStyle>
          <a:p>
            <a:r>
              <a:rPr lang="de-DE" altLang="ja-JP" smtClean="0">
                <a:solidFill>
                  <a:srgbClr val="000000"/>
                </a:solidFill>
              </a:rPr>
              <a:t>Copyright 2013 FUJITSU LIMITED</a:t>
            </a:r>
            <a:endParaRPr lang="de-DE" altLang="ja-JP">
              <a:solidFill>
                <a:srgbClr val="000000"/>
              </a:solidFill>
            </a:endParaRPr>
          </a:p>
        </p:txBody>
      </p:sp>
    </p:spTree>
    <p:extLst>
      <p:ext uri="{BB962C8B-B14F-4D97-AF65-F5344CB8AC3E}">
        <p14:creationId xmlns:p14="http://schemas.microsoft.com/office/powerpoint/2010/main" val="2088688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lvl1pPr>
              <a:defRPr sz="1800" b="1"/>
            </a:lvl1pPr>
          </a:lstStyle>
          <a:p>
            <a:fld id="{4477BD64-55F7-47D2-892D-DE037D98854F}" type="slidenum">
              <a:rPr lang="de-DE" altLang="ja-JP" smtClean="0">
                <a:solidFill>
                  <a:srgbClr val="000000"/>
                </a:solidFill>
              </a:rPr>
              <a:pPr/>
              <a:t>‹#›</a:t>
            </a:fld>
            <a:endParaRPr lang="de-DE" altLang="ja-JP">
              <a:solidFill>
                <a:srgbClr val="000000"/>
              </a:solidFill>
            </a:endParaRPr>
          </a:p>
        </p:txBody>
      </p:sp>
      <p:sp>
        <p:nvSpPr>
          <p:cNvPr id="5" name="フッター プレースホルダー 4"/>
          <p:cNvSpPr>
            <a:spLocks noGrp="1"/>
          </p:cNvSpPr>
          <p:nvPr>
            <p:ph type="ftr" sz="quarter" idx="11"/>
          </p:nvPr>
        </p:nvSpPr>
        <p:spPr>
          <a:xfrm>
            <a:off x="5509595" y="6653213"/>
            <a:ext cx="4357952" cy="201612"/>
          </a:xfrm>
        </p:spPr>
        <p:txBody>
          <a:bodyPr/>
          <a:lstStyle>
            <a:lvl1pPr>
              <a:defRPr sz="1000"/>
            </a:lvl1pPr>
          </a:lstStyle>
          <a:p>
            <a:r>
              <a:rPr lang="de-DE" altLang="ja-JP"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3423212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スライド番号プレースホルダー 3"/>
          <p:cNvSpPr>
            <a:spLocks noGrp="1"/>
          </p:cNvSpPr>
          <p:nvPr>
            <p:ph type="sldNum" sz="quarter" idx="10"/>
          </p:nvPr>
        </p:nvSpPr>
        <p:spPr/>
        <p:txBody>
          <a:bodyPr/>
          <a:lstStyle>
            <a:lvl1pPr>
              <a:defRPr sz="1800" b="1"/>
            </a:lvl1pPr>
          </a:lstStyle>
          <a:p>
            <a:fld id="{34F824D9-9C84-40AE-A167-A2F257FE4558}" type="slidenum">
              <a:rPr lang="de-DE" altLang="ja-JP" smtClean="0">
                <a:solidFill>
                  <a:srgbClr val="000000"/>
                </a:solidFill>
              </a:rPr>
              <a:pPr/>
              <a:t>‹#›</a:t>
            </a:fld>
            <a:endParaRPr lang="de-DE" altLang="ja-JP">
              <a:solidFill>
                <a:srgbClr val="000000"/>
              </a:solidFill>
            </a:endParaRPr>
          </a:p>
        </p:txBody>
      </p:sp>
      <p:sp>
        <p:nvSpPr>
          <p:cNvPr id="5" name="フッター プレースホルダー 4"/>
          <p:cNvSpPr>
            <a:spLocks noGrp="1"/>
          </p:cNvSpPr>
          <p:nvPr>
            <p:ph type="ftr" sz="quarter" idx="11"/>
          </p:nvPr>
        </p:nvSpPr>
        <p:spPr/>
        <p:txBody>
          <a:bodyPr/>
          <a:lstStyle>
            <a:lvl1pPr>
              <a:defRPr sz="1000"/>
            </a:lvl1pPr>
          </a:lstStyle>
          <a:p>
            <a:r>
              <a:rPr lang="de-DE" altLang="ja-JP"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330851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64" y="4407250"/>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664" y="2906741"/>
            <a:ext cx="8420100" cy="1500187"/>
          </a:xfrm>
        </p:spPr>
        <p:txBody>
          <a:bodyPr anchor="b"/>
          <a:lstStyle>
            <a:lvl1pPr marL="0" indent="0">
              <a:buNone/>
              <a:defRPr sz="2000">
                <a:solidFill>
                  <a:schemeClr val="tx1">
                    <a:tint val="75000"/>
                  </a:schemeClr>
                </a:solidFill>
              </a:defRPr>
            </a:lvl1pPr>
            <a:lvl2pPr marL="452427" indent="0">
              <a:buNone/>
              <a:defRPr sz="1800">
                <a:solidFill>
                  <a:schemeClr val="tx1">
                    <a:tint val="75000"/>
                  </a:schemeClr>
                </a:solidFill>
              </a:defRPr>
            </a:lvl2pPr>
            <a:lvl3pPr marL="904855" indent="0">
              <a:buNone/>
              <a:defRPr sz="1500">
                <a:solidFill>
                  <a:schemeClr val="tx1">
                    <a:tint val="75000"/>
                  </a:schemeClr>
                </a:solidFill>
              </a:defRPr>
            </a:lvl3pPr>
            <a:lvl4pPr marL="1357282" indent="0">
              <a:buNone/>
              <a:defRPr sz="1400">
                <a:solidFill>
                  <a:schemeClr val="tx1">
                    <a:tint val="75000"/>
                  </a:schemeClr>
                </a:solidFill>
              </a:defRPr>
            </a:lvl4pPr>
            <a:lvl5pPr marL="1809710" indent="0">
              <a:buNone/>
              <a:defRPr sz="1400">
                <a:solidFill>
                  <a:schemeClr val="tx1">
                    <a:tint val="75000"/>
                  </a:schemeClr>
                </a:solidFill>
              </a:defRPr>
            </a:lvl5pPr>
            <a:lvl6pPr marL="2262136" indent="0">
              <a:buNone/>
              <a:defRPr sz="1400">
                <a:solidFill>
                  <a:schemeClr val="tx1">
                    <a:tint val="75000"/>
                  </a:schemeClr>
                </a:solidFill>
              </a:defRPr>
            </a:lvl6pPr>
            <a:lvl7pPr marL="2714564" indent="0">
              <a:buNone/>
              <a:defRPr sz="1400">
                <a:solidFill>
                  <a:schemeClr val="tx1">
                    <a:tint val="75000"/>
                  </a:schemeClr>
                </a:solidFill>
              </a:defRPr>
            </a:lvl7pPr>
            <a:lvl8pPr marL="3166991" indent="0">
              <a:buNone/>
              <a:defRPr sz="1400">
                <a:solidFill>
                  <a:schemeClr val="tx1">
                    <a:tint val="75000"/>
                  </a:schemeClr>
                </a:solidFill>
              </a:defRPr>
            </a:lvl8pPr>
            <a:lvl9pPr marL="3619419"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81374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182298" y="869951"/>
            <a:ext cx="4676114"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3512" y="869951"/>
            <a:ext cx="4677833"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スライド番号プレースホルダー 4"/>
          <p:cNvSpPr>
            <a:spLocks noGrp="1"/>
          </p:cNvSpPr>
          <p:nvPr>
            <p:ph type="sldNum" sz="quarter" idx="10"/>
          </p:nvPr>
        </p:nvSpPr>
        <p:spPr/>
        <p:txBody>
          <a:bodyPr/>
          <a:lstStyle>
            <a:lvl1pPr>
              <a:defRPr/>
            </a:lvl1pPr>
          </a:lstStyle>
          <a:p>
            <a:fld id="{A82444B2-5B54-4B7B-81D7-25E8F38D322F}" type="slidenum">
              <a:rPr lang="de-DE" altLang="ja-JP">
                <a:solidFill>
                  <a:srgbClr val="000000"/>
                </a:solidFill>
              </a:rPr>
              <a:pPr/>
              <a:t>‹#›</a:t>
            </a:fld>
            <a:endParaRPr lang="de-DE"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r>
              <a:rPr lang="de-DE" altLang="ja-JP" dirty="0"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326366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スライド番号プレースホルダー 6"/>
          <p:cNvSpPr>
            <a:spLocks noGrp="1"/>
          </p:cNvSpPr>
          <p:nvPr>
            <p:ph type="sldNum" sz="quarter" idx="10"/>
          </p:nvPr>
        </p:nvSpPr>
        <p:spPr/>
        <p:txBody>
          <a:bodyPr/>
          <a:lstStyle>
            <a:lvl1pPr>
              <a:defRPr/>
            </a:lvl1pPr>
          </a:lstStyle>
          <a:p>
            <a:fld id="{978873C5-4BEA-4EEE-A55D-5F1F6FB73ADD}" type="slidenum">
              <a:rPr lang="de-DE" altLang="ja-JP">
                <a:solidFill>
                  <a:srgbClr val="000000"/>
                </a:solidFill>
              </a:rPr>
              <a:pPr/>
              <a:t>‹#›</a:t>
            </a:fld>
            <a:endParaRPr lang="de-DE"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r>
              <a:rPr lang="de-DE" altLang="ja-JP" dirty="0"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2367170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スライド番号プレースホルダー 2"/>
          <p:cNvSpPr>
            <a:spLocks noGrp="1"/>
          </p:cNvSpPr>
          <p:nvPr>
            <p:ph type="sldNum" sz="quarter" idx="10"/>
          </p:nvPr>
        </p:nvSpPr>
        <p:spPr/>
        <p:txBody>
          <a:bodyPr/>
          <a:lstStyle>
            <a:lvl1pPr>
              <a:defRPr sz="1800" b="1"/>
            </a:lvl1pPr>
          </a:lstStyle>
          <a:p>
            <a:fld id="{9AAA5C23-E953-4C7F-8933-693FD23A6C7B}" type="slidenum">
              <a:rPr lang="de-DE" altLang="ja-JP" smtClean="0">
                <a:solidFill>
                  <a:srgbClr val="000000"/>
                </a:solidFill>
              </a:rPr>
              <a:pPr/>
              <a:t>‹#›</a:t>
            </a:fld>
            <a:endParaRPr lang="de-DE" altLang="ja-JP" dirty="0">
              <a:solidFill>
                <a:srgbClr val="000000"/>
              </a:solidFill>
            </a:endParaRPr>
          </a:p>
        </p:txBody>
      </p:sp>
      <p:sp>
        <p:nvSpPr>
          <p:cNvPr id="4" name="フッター プレースホルダー 3"/>
          <p:cNvSpPr>
            <a:spLocks noGrp="1"/>
          </p:cNvSpPr>
          <p:nvPr>
            <p:ph type="ftr" sz="quarter" idx="11"/>
          </p:nvPr>
        </p:nvSpPr>
        <p:spPr/>
        <p:txBody>
          <a:bodyPr/>
          <a:lstStyle>
            <a:lvl1pPr>
              <a:defRPr sz="1000"/>
            </a:lvl1pPr>
          </a:lstStyle>
          <a:p>
            <a:r>
              <a:rPr lang="de-DE" altLang="ja-JP"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4287797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lvl1pPr>
              <a:defRPr sz="1800" b="1"/>
            </a:lvl1pPr>
          </a:lstStyle>
          <a:p>
            <a:fld id="{22BB375C-380F-44C9-9705-7CAA0009010E}" type="slidenum">
              <a:rPr lang="de-DE" altLang="ja-JP" smtClean="0">
                <a:solidFill>
                  <a:srgbClr val="000000"/>
                </a:solidFill>
              </a:rPr>
              <a:pPr/>
              <a:t>‹#›</a:t>
            </a:fld>
            <a:endParaRPr lang="de-DE"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r>
              <a:rPr lang="de-DE" altLang="ja-JP" dirty="0"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3839262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スライド番号プレースホルダー 4"/>
          <p:cNvSpPr>
            <a:spLocks noGrp="1"/>
          </p:cNvSpPr>
          <p:nvPr>
            <p:ph type="sldNum" sz="quarter" idx="10"/>
          </p:nvPr>
        </p:nvSpPr>
        <p:spPr/>
        <p:txBody>
          <a:bodyPr/>
          <a:lstStyle>
            <a:lvl1pPr>
              <a:defRPr/>
            </a:lvl1pPr>
          </a:lstStyle>
          <a:p>
            <a:fld id="{E9531E67-1303-4722-9C67-92F9FF66ED56}" type="slidenum">
              <a:rPr lang="de-DE" altLang="ja-JP">
                <a:solidFill>
                  <a:srgbClr val="000000"/>
                </a:solidFill>
              </a:rPr>
              <a:pPr/>
              <a:t>‹#›</a:t>
            </a:fld>
            <a:endParaRPr lang="de-DE"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r>
              <a:rPr lang="de-DE" altLang="ja-JP" dirty="0"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55044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スライド番号プレースホルダー 4"/>
          <p:cNvSpPr>
            <a:spLocks noGrp="1"/>
          </p:cNvSpPr>
          <p:nvPr>
            <p:ph type="sldNum" sz="quarter" idx="10"/>
          </p:nvPr>
        </p:nvSpPr>
        <p:spPr/>
        <p:txBody>
          <a:bodyPr/>
          <a:lstStyle>
            <a:lvl1pPr>
              <a:defRPr/>
            </a:lvl1pPr>
          </a:lstStyle>
          <a:p>
            <a:fld id="{4F0AAEC3-3211-42A8-A110-567E8A2431C1}" type="slidenum">
              <a:rPr lang="de-DE" altLang="ja-JP">
                <a:solidFill>
                  <a:srgbClr val="000000"/>
                </a:solidFill>
              </a:rPr>
              <a:pPr/>
              <a:t>‹#›</a:t>
            </a:fld>
            <a:endParaRPr lang="de-DE"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r>
              <a:rPr lang="de-DE" altLang="ja-JP" dirty="0"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3805363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ー 3"/>
          <p:cNvSpPr>
            <a:spLocks noGrp="1"/>
          </p:cNvSpPr>
          <p:nvPr>
            <p:ph type="sldNum" sz="quarter" idx="10"/>
          </p:nvPr>
        </p:nvSpPr>
        <p:spPr/>
        <p:txBody>
          <a:bodyPr/>
          <a:lstStyle>
            <a:lvl1pPr>
              <a:defRPr/>
            </a:lvl1pPr>
          </a:lstStyle>
          <a:p>
            <a:fld id="{EF92D91C-5D8C-4B5D-87F7-F987DE622937}" type="slidenum">
              <a:rPr lang="de-DE" altLang="ja-JP">
                <a:solidFill>
                  <a:srgbClr val="000000"/>
                </a:solidFill>
              </a:rPr>
              <a:pPr/>
              <a:t>‹#›</a:t>
            </a:fld>
            <a:endParaRPr lang="de-DE"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r>
              <a:rPr lang="de-DE" altLang="ja-JP" dirty="0"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2421592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22874" y="-1587"/>
            <a:ext cx="2378472" cy="6464301"/>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182298" y="-1587"/>
            <a:ext cx="6975475" cy="646430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ー 3"/>
          <p:cNvSpPr>
            <a:spLocks noGrp="1"/>
          </p:cNvSpPr>
          <p:nvPr>
            <p:ph type="sldNum" sz="quarter" idx="10"/>
          </p:nvPr>
        </p:nvSpPr>
        <p:spPr/>
        <p:txBody>
          <a:bodyPr/>
          <a:lstStyle>
            <a:lvl1pPr>
              <a:defRPr/>
            </a:lvl1pPr>
          </a:lstStyle>
          <a:p>
            <a:fld id="{72DC576F-A794-4F9C-AAFD-43D952067CC5}" type="slidenum">
              <a:rPr lang="de-DE" altLang="ja-JP">
                <a:solidFill>
                  <a:srgbClr val="000000"/>
                </a:solidFill>
              </a:rPr>
              <a:pPr/>
              <a:t>‹#›</a:t>
            </a:fld>
            <a:endParaRPr lang="de-DE"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r>
              <a:rPr lang="de-DE" altLang="ja-JP" dirty="0">
                <a:solidFill>
                  <a:srgbClr val="000000"/>
                </a:solidFill>
              </a:rPr>
              <a:t>Copyright 2010 FUJITSU LIMITED</a:t>
            </a:r>
          </a:p>
        </p:txBody>
      </p:sp>
    </p:spTree>
    <p:extLst>
      <p:ext uri="{BB962C8B-B14F-4D97-AF65-F5344CB8AC3E}">
        <p14:creationId xmlns:p14="http://schemas.microsoft.com/office/powerpoint/2010/main" val="2822730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55" y="1600225"/>
            <a:ext cx="4381501" cy="4525963"/>
          </a:xfrm>
        </p:spPr>
        <p:txBody>
          <a:bodyPr/>
          <a:lstStyle>
            <a:lvl1pPr>
              <a:defRPr sz="28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9253" y="1600225"/>
            <a:ext cx="4381501" cy="4525963"/>
          </a:xfrm>
        </p:spPr>
        <p:txBody>
          <a:bodyPr/>
          <a:lstStyle>
            <a:lvl1pPr>
              <a:defRPr sz="28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26640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7" y="1535117"/>
            <a:ext cx="4376738" cy="639763"/>
          </a:xfrm>
        </p:spPr>
        <p:txBody>
          <a:bodyPr anchor="b"/>
          <a:lstStyle>
            <a:lvl1pPr marL="0" indent="0">
              <a:buNone/>
              <a:defRPr sz="2300" b="1"/>
            </a:lvl1pPr>
            <a:lvl2pPr marL="452427" indent="0">
              <a:buNone/>
              <a:defRPr sz="2000" b="1"/>
            </a:lvl2pPr>
            <a:lvl3pPr marL="904855" indent="0">
              <a:buNone/>
              <a:defRPr sz="1800" b="1"/>
            </a:lvl3pPr>
            <a:lvl4pPr marL="1357282" indent="0">
              <a:buNone/>
              <a:defRPr sz="1500" b="1"/>
            </a:lvl4pPr>
            <a:lvl5pPr marL="1809710" indent="0">
              <a:buNone/>
              <a:defRPr sz="1500" b="1"/>
            </a:lvl5pPr>
            <a:lvl6pPr marL="2262136" indent="0">
              <a:buNone/>
              <a:defRPr sz="1500" b="1"/>
            </a:lvl6pPr>
            <a:lvl7pPr marL="2714564" indent="0">
              <a:buNone/>
              <a:defRPr sz="1500" b="1"/>
            </a:lvl7pPr>
            <a:lvl8pPr marL="3166991" indent="0">
              <a:buNone/>
              <a:defRPr sz="1500" b="1"/>
            </a:lvl8pPr>
            <a:lvl9pPr marL="3619419" indent="0">
              <a:buNone/>
              <a:defRPr sz="1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7" y="2174887"/>
            <a:ext cx="4376738" cy="3951288"/>
          </a:xfrm>
        </p:spPr>
        <p:txBody>
          <a:bodyPr/>
          <a:lstStyle>
            <a:lvl1pPr>
              <a:defRPr sz="2300"/>
            </a:lvl1pPr>
            <a:lvl2pPr>
              <a:defRPr sz="20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539" y="1535117"/>
            <a:ext cx="4378325" cy="639763"/>
          </a:xfrm>
        </p:spPr>
        <p:txBody>
          <a:bodyPr anchor="b"/>
          <a:lstStyle>
            <a:lvl1pPr marL="0" indent="0">
              <a:buNone/>
              <a:defRPr sz="2300" b="1"/>
            </a:lvl1pPr>
            <a:lvl2pPr marL="452427" indent="0">
              <a:buNone/>
              <a:defRPr sz="2000" b="1"/>
            </a:lvl2pPr>
            <a:lvl3pPr marL="904855" indent="0">
              <a:buNone/>
              <a:defRPr sz="1800" b="1"/>
            </a:lvl3pPr>
            <a:lvl4pPr marL="1357282" indent="0">
              <a:buNone/>
              <a:defRPr sz="1500" b="1"/>
            </a:lvl4pPr>
            <a:lvl5pPr marL="1809710" indent="0">
              <a:buNone/>
              <a:defRPr sz="1500" b="1"/>
            </a:lvl5pPr>
            <a:lvl6pPr marL="2262136" indent="0">
              <a:buNone/>
              <a:defRPr sz="1500" b="1"/>
            </a:lvl6pPr>
            <a:lvl7pPr marL="2714564" indent="0">
              <a:buNone/>
              <a:defRPr sz="1500" b="1"/>
            </a:lvl7pPr>
            <a:lvl8pPr marL="3166991" indent="0">
              <a:buNone/>
              <a:defRPr sz="1500" b="1"/>
            </a:lvl8pPr>
            <a:lvl9pPr marL="3619419" indent="0">
              <a:buNone/>
              <a:defRPr sz="1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539" y="2174887"/>
            <a:ext cx="4378325" cy="3951288"/>
          </a:xfrm>
        </p:spPr>
        <p:txBody>
          <a:bodyPr/>
          <a:lstStyle>
            <a:lvl1pPr>
              <a:defRPr sz="2300"/>
            </a:lvl1pPr>
            <a:lvl2pPr>
              <a:defRPr sz="20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0706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06566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83962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2" y="273226"/>
            <a:ext cx="3259138" cy="11620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3529" y="273274"/>
            <a:ext cx="5537202" cy="5853113"/>
          </a:xfrm>
        </p:spPr>
        <p:txBody>
          <a:bodyPr/>
          <a:lstStyle>
            <a:lvl1pPr>
              <a:defRPr sz="3200"/>
            </a:lvl1pPr>
            <a:lvl2pPr>
              <a:defRPr sz="28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22" y="1435123"/>
            <a:ext cx="3259138" cy="4691063"/>
          </a:xfrm>
        </p:spPr>
        <p:txBody>
          <a:bodyPr/>
          <a:lstStyle>
            <a:lvl1pPr marL="0" indent="0">
              <a:buNone/>
              <a:defRPr sz="1400"/>
            </a:lvl1pPr>
            <a:lvl2pPr marL="452427" indent="0">
              <a:buNone/>
              <a:defRPr sz="1200"/>
            </a:lvl2pPr>
            <a:lvl3pPr marL="904855" indent="0">
              <a:buNone/>
              <a:defRPr sz="900"/>
            </a:lvl3pPr>
            <a:lvl4pPr marL="1357282" indent="0">
              <a:buNone/>
              <a:defRPr sz="900"/>
            </a:lvl4pPr>
            <a:lvl5pPr marL="1809710" indent="0">
              <a:buNone/>
              <a:defRPr sz="900"/>
            </a:lvl5pPr>
            <a:lvl6pPr marL="2262136" indent="0">
              <a:buNone/>
              <a:defRPr sz="900"/>
            </a:lvl6pPr>
            <a:lvl7pPr marL="2714564" indent="0">
              <a:buNone/>
              <a:defRPr sz="900"/>
            </a:lvl7pPr>
            <a:lvl8pPr marL="3166991" indent="0">
              <a:buNone/>
              <a:defRPr sz="900"/>
            </a:lvl8pPr>
            <a:lvl9pPr marL="3619419"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2992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36" y="4800850"/>
            <a:ext cx="5943600" cy="56673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536" y="612787"/>
            <a:ext cx="5943600" cy="4114800"/>
          </a:xfrm>
        </p:spPr>
        <p:txBody>
          <a:bodyPr/>
          <a:lstStyle>
            <a:lvl1pPr marL="0" indent="0">
              <a:buNone/>
              <a:defRPr sz="3200"/>
            </a:lvl1pPr>
            <a:lvl2pPr marL="452427" indent="0">
              <a:buNone/>
              <a:defRPr sz="2800"/>
            </a:lvl2pPr>
            <a:lvl3pPr marL="904855" indent="0">
              <a:buNone/>
              <a:defRPr sz="2300"/>
            </a:lvl3pPr>
            <a:lvl4pPr marL="1357282" indent="0">
              <a:buNone/>
              <a:defRPr sz="2000"/>
            </a:lvl4pPr>
            <a:lvl5pPr marL="1809710" indent="0">
              <a:buNone/>
              <a:defRPr sz="2000"/>
            </a:lvl5pPr>
            <a:lvl6pPr marL="2262136" indent="0">
              <a:buNone/>
              <a:defRPr sz="2000"/>
            </a:lvl6pPr>
            <a:lvl7pPr marL="2714564" indent="0">
              <a:buNone/>
              <a:defRPr sz="2000"/>
            </a:lvl7pPr>
            <a:lvl8pPr marL="3166991" indent="0">
              <a:buNone/>
              <a:defRPr sz="2000"/>
            </a:lvl8pPr>
            <a:lvl9pPr marL="3619419"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536" y="5367576"/>
            <a:ext cx="5943600" cy="804863"/>
          </a:xfrm>
        </p:spPr>
        <p:txBody>
          <a:bodyPr/>
          <a:lstStyle>
            <a:lvl1pPr marL="0" indent="0">
              <a:buNone/>
              <a:defRPr sz="1400"/>
            </a:lvl1pPr>
            <a:lvl2pPr marL="452427" indent="0">
              <a:buNone/>
              <a:defRPr sz="1200"/>
            </a:lvl2pPr>
            <a:lvl3pPr marL="904855" indent="0">
              <a:buNone/>
              <a:defRPr sz="900"/>
            </a:lvl3pPr>
            <a:lvl4pPr marL="1357282" indent="0">
              <a:buNone/>
              <a:defRPr sz="900"/>
            </a:lvl4pPr>
            <a:lvl5pPr marL="1809710" indent="0">
              <a:buNone/>
              <a:defRPr sz="900"/>
            </a:lvl5pPr>
            <a:lvl6pPr marL="2262136" indent="0">
              <a:buNone/>
              <a:defRPr sz="900"/>
            </a:lvl6pPr>
            <a:lvl7pPr marL="2714564" indent="0">
              <a:buNone/>
              <a:defRPr sz="900"/>
            </a:lvl7pPr>
            <a:lvl8pPr marL="3166991" indent="0">
              <a:buNone/>
              <a:defRPr sz="900"/>
            </a:lvl8pPr>
            <a:lvl9pPr marL="3619419"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866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1.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11" y="274637"/>
            <a:ext cx="8915400" cy="1143000"/>
          </a:xfrm>
          <a:prstGeom prst="rect">
            <a:avLst/>
          </a:prstGeom>
        </p:spPr>
        <p:txBody>
          <a:bodyPr vert="horz" lIns="90485" tIns="45242" rIns="90485" bIns="4524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11" y="1600225"/>
            <a:ext cx="8915400" cy="4525963"/>
          </a:xfrm>
          <a:prstGeom prst="rect">
            <a:avLst/>
          </a:prstGeom>
        </p:spPr>
        <p:txBody>
          <a:bodyPr vert="horz" lIns="90485" tIns="45242" rIns="90485" bIns="4524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20" y="6356700"/>
            <a:ext cx="2311400" cy="365125"/>
          </a:xfrm>
          <a:prstGeom prst="rect">
            <a:avLst/>
          </a:prstGeom>
        </p:spPr>
        <p:txBody>
          <a:bodyPr vert="horz" lIns="90485" tIns="45242" rIns="90485" bIns="45242" rtlCol="0" anchor="ctr"/>
          <a:lstStyle>
            <a:lvl1pPr algn="l">
              <a:defRPr sz="1200">
                <a:solidFill>
                  <a:schemeClr val="tx1">
                    <a:tint val="75000"/>
                  </a:schemeClr>
                </a:solidFill>
              </a:defRPr>
            </a:lvl1pPr>
          </a:lstStyle>
          <a:p>
            <a:endParaRPr lang="ja-JP" altLang="en-US">
              <a:solidFill>
                <a:prstClr val="black">
                  <a:tint val="75000"/>
                </a:prstClr>
              </a:solidFill>
              <a:latin typeface="Arial" charset="0"/>
              <a:ea typeface="ＭＳ Ｐゴシック"/>
            </a:endParaRPr>
          </a:p>
        </p:txBody>
      </p:sp>
      <p:sp>
        <p:nvSpPr>
          <p:cNvPr id="5" name="フッター プレースホルダー 4"/>
          <p:cNvSpPr>
            <a:spLocks noGrp="1"/>
          </p:cNvSpPr>
          <p:nvPr>
            <p:ph type="ftr" sz="quarter" idx="3"/>
          </p:nvPr>
        </p:nvSpPr>
        <p:spPr>
          <a:xfrm>
            <a:off x="3384558" y="6356700"/>
            <a:ext cx="3136900" cy="365125"/>
          </a:xfrm>
          <a:prstGeom prst="rect">
            <a:avLst/>
          </a:prstGeom>
        </p:spPr>
        <p:txBody>
          <a:bodyPr vert="horz" lIns="90485" tIns="45242" rIns="90485" bIns="45242" rtlCol="0" anchor="ctr"/>
          <a:lstStyle>
            <a:lvl1pPr algn="ctr">
              <a:defRPr sz="1200">
                <a:solidFill>
                  <a:schemeClr val="tx1">
                    <a:tint val="75000"/>
                  </a:schemeClr>
                </a:solidFill>
              </a:defRPr>
            </a:lvl1pPr>
          </a:lstStyle>
          <a:p>
            <a:endParaRPr lang="ja-JP" altLang="en-US">
              <a:solidFill>
                <a:prstClr val="black">
                  <a:tint val="75000"/>
                </a:prstClr>
              </a:solidFill>
              <a:latin typeface="Arial" charset="0"/>
              <a:ea typeface="ＭＳ Ｐゴシック"/>
            </a:endParaRPr>
          </a:p>
        </p:txBody>
      </p:sp>
      <p:sp>
        <p:nvSpPr>
          <p:cNvPr id="6" name="スライド番号プレースホルダー 5"/>
          <p:cNvSpPr>
            <a:spLocks noGrp="1"/>
          </p:cNvSpPr>
          <p:nvPr>
            <p:ph type="sldNum" sz="quarter" idx="4"/>
          </p:nvPr>
        </p:nvSpPr>
        <p:spPr>
          <a:xfrm>
            <a:off x="7099301" y="6356700"/>
            <a:ext cx="2311400" cy="365125"/>
          </a:xfrm>
          <a:prstGeom prst="rect">
            <a:avLst/>
          </a:prstGeom>
        </p:spPr>
        <p:txBody>
          <a:bodyPr vert="horz" lIns="90485" tIns="45242" rIns="90485" bIns="45242" rtlCol="0" anchor="ctr"/>
          <a:lstStyle>
            <a:lvl1pPr algn="r">
              <a:defRPr sz="1200">
                <a:solidFill>
                  <a:schemeClr val="tx1">
                    <a:tint val="75000"/>
                  </a:schemeClr>
                </a:solidFill>
              </a:defRPr>
            </a:lvl1pPr>
          </a:lstStyle>
          <a:p>
            <a:fld id="{0AD1E8BE-2227-49B1-8D14-4BC9216DB8BD}" type="slidenum">
              <a:rPr lang="ja-JP" altLang="en-US" smtClean="0">
                <a:solidFill>
                  <a:prstClr val="black">
                    <a:tint val="75000"/>
                  </a:prstClr>
                </a:solidFill>
                <a:latin typeface="Arial" charset="0"/>
                <a:ea typeface="ＭＳ Ｐゴシック"/>
              </a:rPr>
              <a:pPr/>
              <a:t>‹#›</a:t>
            </a:fld>
            <a:endParaRPr lang="ja-JP" altLang="en-US">
              <a:solidFill>
                <a:prstClr val="black">
                  <a:tint val="75000"/>
                </a:prstClr>
              </a:solidFill>
              <a:latin typeface="Arial" charset="0"/>
              <a:ea typeface="ＭＳ Ｐゴシック"/>
            </a:endParaRPr>
          </a:p>
        </p:txBody>
      </p:sp>
    </p:spTree>
    <p:extLst>
      <p:ext uri="{BB962C8B-B14F-4D97-AF65-F5344CB8AC3E}">
        <p14:creationId xmlns:p14="http://schemas.microsoft.com/office/powerpoint/2010/main" val="135781295"/>
      </p:ext>
    </p:extLst>
  </p:cSld>
  <p:clrMap bg1="lt1" tx1="dk1" bg2="lt2" tx2="dk2" accent1="accent1" accent2="accent2" accent3="accent3" accent4="accent4" accent5="accent5" accent6="accent6" hlink="hlink" folHlink="folHlink"/>
  <p:sldLayoutIdLst>
    <p:sldLayoutId id="2147484218" r:id="rId1"/>
    <p:sldLayoutId id="2147484219" r:id="rId2"/>
    <p:sldLayoutId id="2147484220" r:id="rId3"/>
    <p:sldLayoutId id="2147484221" r:id="rId4"/>
    <p:sldLayoutId id="2147484222" r:id="rId5"/>
    <p:sldLayoutId id="2147484223" r:id="rId6"/>
    <p:sldLayoutId id="2147484224" r:id="rId7"/>
    <p:sldLayoutId id="2147484225" r:id="rId8"/>
    <p:sldLayoutId id="2147484226" r:id="rId9"/>
    <p:sldLayoutId id="2147484227" r:id="rId10"/>
    <p:sldLayoutId id="2147484228" r:id="rId11"/>
  </p:sldLayoutIdLst>
  <p:timing>
    <p:tnLst>
      <p:par>
        <p:cTn id="1" dur="indefinite" restart="never" nodeType="tmRoot"/>
      </p:par>
    </p:tnLst>
  </p:timing>
  <p:hf hdr="0" ftr="0" dt="0"/>
  <p:txStyles>
    <p:titleStyle>
      <a:lvl1pPr algn="ctr" defTabSz="904855" rtl="0" eaLnBrk="1" latinLnBrk="0" hangingPunct="1">
        <a:spcBef>
          <a:spcPct val="0"/>
        </a:spcBef>
        <a:buNone/>
        <a:defRPr kumimoji="1" sz="4300" kern="1200">
          <a:solidFill>
            <a:schemeClr val="tx1"/>
          </a:solidFill>
          <a:latin typeface="+mj-lt"/>
          <a:ea typeface="+mj-ea"/>
          <a:cs typeface="+mj-cs"/>
        </a:defRPr>
      </a:lvl1pPr>
    </p:titleStyle>
    <p:bodyStyle>
      <a:lvl1pPr marL="339321" indent="-339321" algn="l" defTabSz="90485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35194" indent="-282768" algn="l" defTabSz="90485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31068" indent="-226213" algn="l" defTabSz="904855" rtl="0" eaLnBrk="1" latinLnBrk="0" hangingPunct="1">
        <a:spcBef>
          <a:spcPct val="20000"/>
        </a:spcBef>
        <a:buFont typeface="Arial" pitchFamily="34" charset="0"/>
        <a:buChar char="•"/>
        <a:defRPr kumimoji="1" sz="2300" kern="1200">
          <a:solidFill>
            <a:schemeClr val="tx1"/>
          </a:solidFill>
          <a:latin typeface="+mn-lt"/>
          <a:ea typeface="+mn-ea"/>
          <a:cs typeface="+mn-cs"/>
        </a:defRPr>
      </a:lvl3pPr>
      <a:lvl4pPr marL="1583496" indent="-226213" algn="l" defTabSz="90485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35923" indent="-226213" algn="l" defTabSz="90485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488351" indent="-226213" algn="l" defTabSz="90485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40778" indent="-226213" algn="l" defTabSz="90485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393206" indent="-226213" algn="l" defTabSz="90485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45633" indent="-226213" algn="l" defTabSz="90485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04855" rtl="0" eaLnBrk="1" latinLnBrk="0" hangingPunct="1">
        <a:defRPr kumimoji="1" sz="1800" kern="1200">
          <a:solidFill>
            <a:schemeClr val="tx1"/>
          </a:solidFill>
          <a:latin typeface="+mn-lt"/>
          <a:ea typeface="+mn-ea"/>
          <a:cs typeface="+mn-cs"/>
        </a:defRPr>
      </a:lvl1pPr>
      <a:lvl2pPr marL="452427" algn="l" defTabSz="904855" rtl="0" eaLnBrk="1" latinLnBrk="0" hangingPunct="1">
        <a:defRPr kumimoji="1" sz="1800" kern="1200">
          <a:solidFill>
            <a:schemeClr val="tx1"/>
          </a:solidFill>
          <a:latin typeface="+mn-lt"/>
          <a:ea typeface="+mn-ea"/>
          <a:cs typeface="+mn-cs"/>
        </a:defRPr>
      </a:lvl2pPr>
      <a:lvl3pPr marL="904855" algn="l" defTabSz="904855" rtl="0" eaLnBrk="1" latinLnBrk="0" hangingPunct="1">
        <a:defRPr kumimoji="1" sz="1800" kern="1200">
          <a:solidFill>
            <a:schemeClr val="tx1"/>
          </a:solidFill>
          <a:latin typeface="+mn-lt"/>
          <a:ea typeface="+mn-ea"/>
          <a:cs typeface="+mn-cs"/>
        </a:defRPr>
      </a:lvl3pPr>
      <a:lvl4pPr marL="1357282" algn="l" defTabSz="904855" rtl="0" eaLnBrk="1" latinLnBrk="0" hangingPunct="1">
        <a:defRPr kumimoji="1" sz="1800" kern="1200">
          <a:solidFill>
            <a:schemeClr val="tx1"/>
          </a:solidFill>
          <a:latin typeface="+mn-lt"/>
          <a:ea typeface="+mn-ea"/>
          <a:cs typeface="+mn-cs"/>
        </a:defRPr>
      </a:lvl4pPr>
      <a:lvl5pPr marL="1809710" algn="l" defTabSz="904855" rtl="0" eaLnBrk="1" latinLnBrk="0" hangingPunct="1">
        <a:defRPr kumimoji="1" sz="1800" kern="1200">
          <a:solidFill>
            <a:schemeClr val="tx1"/>
          </a:solidFill>
          <a:latin typeface="+mn-lt"/>
          <a:ea typeface="+mn-ea"/>
          <a:cs typeface="+mn-cs"/>
        </a:defRPr>
      </a:lvl5pPr>
      <a:lvl6pPr marL="2262136" algn="l" defTabSz="904855" rtl="0" eaLnBrk="1" latinLnBrk="0" hangingPunct="1">
        <a:defRPr kumimoji="1" sz="1800" kern="1200">
          <a:solidFill>
            <a:schemeClr val="tx1"/>
          </a:solidFill>
          <a:latin typeface="+mn-lt"/>
          <a:ea typeface="+mn-ea"/>
          <a:cs typeface="+mn-cs"/>
        </a:defRPr>
      </a:lvl6pPr>
      <a:lvl7pPr marL="2714564" algn="l" defTabSz="904855" rtl="0" eaLnBrk="1" latinLnBrk="0" hangingPunct="1">
        <a:defRPr kumimoji="1" sz="1800" kern="1200">
          <a:solidFill>
            <a:schemeClr val="tx1"/>
          </a:solidFill>
          <a:latin typeface="+mn-lt"/>
          <a:ea typeface="+mn-ea"/>
          <a:cs typeface="+mn-cs"/>
        </a:defRPr>
      </a:lvl7pPr>
      <a:lvl8pPr marL="3166991" algn="l" defTabSz="904855" rtl="0" eaLnBrk="1" latinLnBrk="0" hangingPunct="1">
        <a:defRPr kumimoji="1" sz="1800" kern="1200">
          <a:solidFill>
            <a:schemeClr val="tx1"/>
          </a:solidFill>
          <a:latin typeface="+mn-lt"/>
          <a:ea typeface="+mn-ea"/>
          <a:cs typeface="+mn-cs"/>
        </a:defRPr>
      </a:lvl8pPr>
      <a:lvl9pPr marL="3619419" algn="l" defTabSz="90485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838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8C3253CD-D50A-4B88-9A4D-8310CCF87A2E}" type="datetimeFigureOut">
              <a:rPr lang="ja-JP" altLang="en-US" smtClean="0">
                <a:solidFill>
                  <a:prstClr val="black">
                    <a:tint val="75000"/>
                  </a:prstClr>
                </a:solidFill>
                <a:latin typeface="Calibri"/>
                <a:ea typeface="ＭＳ Ｐゴシック"/>
              </a:rPr>
              <a:pPr fontAlgn="auto">
                <a:spcBef>
                  <a:spcPts val="0"/>
                </a:spcBef>
                <a:spcAft>
                  <a:spcPts val="0"/>
                </a:spcAft>
              </a:pPr>
              <a:t>2015/12/1</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384550" y="635838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099300" y="635838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11DFB134-F205-4A09-A4CB-E4F86C93D075}"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079667566"/>
      </p:ext>
    </p:extLst>
  </p:cSld>
  <p:clrMap bg1="lt1" tx1="dk1" bg2="lt2" tx2="dk2" accent1="accent1" accent2="accent2" accent3="accent3" accent4="accent4" accent5="accent5" accent6="accent6" hlink="hlink" folHlink="folHlink"/>
  <p:sldLayoutIdLst>
    <p:sldLayoutId id="2147484366" r:id="rId1"/>
    <p:sldLayoutId id="2147484367" r:id="rId2"/>
    <p:sldLayoutId id="2147484368" r:id="rId3"/>
    <p:sldLayoutId id="2147484369" r:id="rId4"/>
    <p:sldLayoutId id="2147484370" r:id="rId5"/>
    <p:sldLayoutId id="2147484371" r:id="rId6"/>
    <p:sldLayoutId id="2147484372" r:id="rId7"/>
    <p:sldLayoutId id="2147484373" r:id="rId8"/>
    <p:sldLayoutId id="2147484374" r:id="rId9"/>
    <p:sldLayoutId id="2147484375" r:id="rId10"/>
    <p:sldLayoutId id="2147484376" r:id="rId11"/>
    <p:sldLayoutId id="2147484377" r:id="rId12"/>
    <p:sldLayoutId id="2147484378" r:id="rId13"/>
    <p:sldLayoutId id="2147484379" r:id="rId14"/>
    <p:sldLayoutId id="2147484964" r:id="rId15"/>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646175" name="Picture 31" descr="ContentGray20_L15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gray">
          <a:xfrm>
            <a:off x="0" y="0"/>
            <a:ext cx="9906000" cy="1073150"/>
          </a:xfrm>
          <a:prstGeom prst="rect">
            <a:avLst/>
          </a:prstGeom>
          <a:noFill/>
          <a:extLst>
            <a:ext uri="{909E8E84-426E-40DD-AFC4-6F175D3DCCD1}">
              <a14:hiddenFill xmlns:a14="http://schemas.microsoft.com/office/drawing/2010/main">
                <a:solidFill>
                  <a:srgbClr val="FFFFFF"/>
                </a:solidFill>
              </a14:hiddenFill>
            </a:ext>
          </a:extLst>
        </p:spPr>
      </p:pic>
      <p:sp>
        <p:nvSpPr>
          <p:cNvPr id="646148" name="Line 4"/>
          <p:cNvSpPr>
            <a:spLocks noChangeShapeType="1"/>
          </p:cNvSpPr>
          <p:nvPr userDrawn="1"/>
        </p:nvSpPr>
        <p:spPr bwMode="gray">
          <a:xfrm>
            <a:off x="0" y="6632575"/>
            <a:ext cx="9906000" cy="0"/>
          </a:xfrm>
          <a:prstGeom prst="line">
            <a:avLst/>
          </a:prstGeom>
          <a:noFill/>
          <a:ln w="12700">
            <a:solidFill>
              <a:srgbClr val="8786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51" name="Rectangle 7"/>
          <p:cNvSpPr>
            <a:spLocks noGrp="1" noChangeArrowheads="1"/>
          </p:cNvSpPr>
          <p:nvPr>
            <p:ph type="title"/>
          </p:nvPr>
        </p:nvSpPr>
        <p:spPr bwMode="gray">
          <a:xfrm>
            <a:off x="184019" y="-1588"/>
            <a:ext cx="8512969"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C0C0C0">
                      <a:alpha val="50000"/>
                    </a:srgbClr>
                  </a:outerShdw>
                </a:effectLst>
              </a14:hiddenEffects>
            </a:ext>
          </a:extLst>
        </p:spPr>
        <p:txBody>
          <a:bodyPr vert="horz" wrap="square" lIns="0" tIns="0" rIns="0" bIns="0" numCol="1" anchor="ctr" anchorCtr="0" compatLnSpc="1">
            <a:prstTxWarp prst="textNoShape">
              <a:avLst/>
            </a:prstTxWarp>
          </a:bodyPr>
          <a:lstStyle/>
          <a:p>
            <a:pPr lvl="0"/>
            <a:r>
              <a:rPr lang="ja-JP" altLang="en-US" dirty="0" smtClean="0"/>
              <a:t>マスタ タイトルの書式設定</a:t>
            </a:r>
          </a:p>
        </p:txBody>
      </p:sp>
      <p:sp>
        <p:nvSpPr>
          <p:cNvPr id="646152" name="Rectangle 8"/>
          <p:cNvSpPr>
            <a:spLocks noGrp="1" noChangeArrowheads="1"/>
          </p:cNvSpPr>
          <p:nvPr>
            <p:ph type="body" idx="1"/>
          </p:nvPr>
        </p:nvSpPr>
        <p:spPr bwMode="gray">
          <a:xfrm>
            <a:off x="182299" y="869951"/>
            <a:ext cx="9519047" cy="559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smtClean="0"/>
              <a:t>マスタテキスト</a:t>
            </a:r>
            <a:r>
              <a:rPr lang="en-US" altLang="ja-JP" smtClean="0"/>
              <a:t>24</a:t>
            </a:r>
            <a:r>
              <a:rPr lang="ja-JP" altLang="en-US" smtClean="0"/>
              <a:t>ｐああああああああああああああああああああああああああああああああああああああああああああああああああ</a:t>
            </a:r>
          </a:p>
          <a:p>
            <a:pPr lvl="1"/>
            <a:r>
              <a:rPr lang="ja-JP" altLang="en-US" smtClean="0"/>
              <a:t>マスタテキスト</a:t>
            </a:r>
            <a:r>
              <a:rPr lang="en-US" altLang="ja-JP" smtClean="0"/>
              <a:t>20</a:t>
            </a:r>
            <a:r>
              <a:rPr lang="ja-JP" altLang="en-US" smtClean="0"/>
              <a:t>ｐああああああああああああああああああああああああああああああああああああああああああああ</a:t>
            </a:r>
          </a:p>
          <a:p>
            <a:pPr lvl="2"/>
            <a:r>
              <a:rPr lang="ja-JP" altLang="en-US" smtClean="0"/>
              <a:t>マスタテキスト</a:t>
            </a:r>
            <a:r>
              <a:rPr lang="en-US" altLang="ja-JP" smtClean="0"/>
              <a:t>18</a:t>
            </a:r>
            <a:r>
              <a:rPr lang="ja-JP" altLang="en-US" smtClean="0"/>
              <a:t>ｐああああああああああああああああああああああああああああああああああああああああああああああ</a:t>
            </a:r>
          </a:p>
          <a:p>
            <a:pPr lvl="3"/>
            <a:r>
              <a:rPr lang="ja-JP" altLang="en-US" smtClean="0"/>
              <a:t>マスタテキスト</a:t>
            </a:r>
            <a:r>
              <a:rPr lang="en-US" altLang="ja-JP" smtClean="0"/>
              <a:t>16</a:t>
            </a:r>
            <a:r>
              <a:rPr lang="ja-JP" altLang="en-US" smtClean="0"/>
              <a:t>ｐあああああああああああああああああああああああああああああああああああああああああああああああ</a:t>
            </a:r>
          </a:p>
        </p:txBody>
      </p:sp>
      <p:grpSp>
        <p:nvGrpSpPr>
          <p:cNvPr id="646163" name="Group 19"/>
          <p:cNvGrpSpPr>
            <a:grpSpLocks noChangeAspect="1"/>
          </p:cNvGrpSpPr>
          <p:nvPr userDrawn="1"/>
        </p:nvGrpSpPr>
        <p:grpSpPr bwMode="auto">
          <a:xfrm>
            <a:off x="8545646" y="79376"/>
            <a:ext cx="1274365" cy="657225"/>
            <a:chOff x="4969" y="50"/>
            <a:chExt cx="741" cy="414"/>
          </a:xfrm>
        </p:grpSpPr>
        <p:sp>
          <p:nvSpPr>
            <p:cNvPr id="646162" name="AutoShape 18"/>
            <p:cNvSpPr>
              <a:spLocks noChangeAspect="1" noChangeArrowheads="1" noTextEdit="1"/>
            </p:cNvSpPr>
            <p:nvPr userDrawn="1"/>
          </p:nvSpPr>
          <p:spPr bwMode="gray">
            <a:xfrm>
              <a:off x="4969" y="50"/>
              <a:ext cx="741"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64" name="Freeform 20"/>
            <p:cNvSpPr>
              <a:spLocks/>
            </p:cNvSpPr>
            <p:nvPr userDrawn="1"/>
          </p:nvSpPr>
          <p:spPr bwMode="gray">
            <a:xfrm>
              <a:off x="5334" y="121"/>
              <a:ext cx="94" cy="72"/>
            </a:xfrm>
            <a:custGeom>
              <a:avLst/>
              <a:gdLst>
                <a:gd name="T0" fmla="*/ 961 w 2365"/>
                <a:gd name="T1" fmla="*/ 764 h 1825"/>
                <a:gd name="T2" fmla="*/ 599 w 2365"/>
                <a:gd name="T3" fmla="*/ 642 h 1825"/>
                <a:gd name="T4" fmla="*/ 1 w 2365"/>
                <a:gd name="T5" fmla="*/ 1235 h 1825"/>
                <a:gd name="T6" fmla="*/ 599 w 2365"/>
                <a:gd name="T7" fmla="*/ 1825 h 1825"/>
                <a:gd name="T8" fmla="*/ 1053 w 2365"/>
                <a:gd name="T9" fmla="*/ 1619 h 1825"/>
                <a:gd name="T10" fmla="*/ 1053 w 2365"/>
                <a:gd name="T11" fmla="*/ 1293 h 1825"/>
                <a:gd name="T12" fmla="*/ 771 w 2365"/>
                <a:gd name="T13" fmla="*/ 1568 h 1825"/>
                <a:gd name="T14" fmla="*/ 599 w 2365"/>
                <a:gd name="T15" fmla="*/ 1604 h 1825"/>
                <a:gd name="T16" fmla="*/ 225 w 2365"/>
                <a:gd name="T17" fmla="*/ 1235 h 1825"/>
                <a:gd name="T18" fmla="*/ 599 w 2365"/>
                <a:gd name="T19" fmla="*/ 863 h 1825"/>
                <a:gd name="T20" fmla="*/ 861 w 2365"/>
                <a:gd name="T21" fmla="*/ 972 h 1825"/>
                <a:gd name="T22" fmla="*/ 1093 w 2365"/>
                <a:gd name="T23" fmla="*/ 1239 h 1825"/>
                <a:gd name="T24" fmla="*/ 1630 w 2365"/>
                <a:gd name="T25" fmla="*/ 1473 h 1825"/>
                <a:gd name="T26" fmla="*/ 2365 w 2365"/>
                <a:gd name="T27" fmla="*/ 741 h 1825"/>
                <a:gd name="T28" fmla="*/ 1630 w 2365"/>
                <a:gd name="T29" fmla="*/ 0 h 1825"/>
                <a:gd name="T30" fmla="*/ 1053 w 2365"/>
                <a:gd name="T31" fmla="*/ 295 h 1825"/>
                <a:gd name="T32" fmla="*/ 1053 w 2365"/>
                <a:gd name="T33" fmla="*/ 735 h 1825"/>
                <a:gd name="T34" fmla="*/ 1630 w 2365"/>
                <a:gd name="T35" fmla="*/ 232 h 1825"/>
                <a:gd name="T36" fmla="*/ 2134 w 2365"/>
                <a:gd name="T37" fmla="*/ 741 h 1825"/>
                <a:gd name="T38" fmla="*/ 1630 w 2365"/>
                <a:gd name="T39" fmla="*/ 1245 h 1825"/>
                <a:gd name="T40" fmla="*/ 1303 w 2365"/>
                <a:gd name="T41" fmla="*/ 1125 h 1825"/>
                <a:gd name="T42" fmla="*/ 961 w 2365"/>
                <a:gd name="T43" fmla="*/ 764 h 1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65" h="1825">
                  <a:moveTo>
                    <a:pt x="961" y="764"/>
                  </a:moveTo>
                  <a:cubicBezTo>
                    <a:pt x="875" y="688"/>
                    <a:pt x="736" y="643"/>
                    <a:pt x="599" y="642"/>
                  </a:cubicBezTo>
                  <a:cubicBezTo>
                    <a:pt x="270" y="641"/>
                    <a:pt x="2" y="900"/>
                    <a:pt x="1" y="1235"/>
                  </a:cubicBezTo>
                  <a:cubicBezTo>
                    <a:pt x="0" y="1563"/>
                    <a:pt x="270" y="1824"/>
                    <a:pt x="599" y="1825"/>
                  </a:cubicBezTo>
                  <a:cubicBezTo>
                    <a:pt x="783" y="1825"/>
                    <a:pt x="943" y="1751"/>
                    <a:pt x="1053" y="1619"/>
                  </a:cubicBezTo>
                  <a:cubicBezTo>
                    <a:pt x="1053" y="1293"/>
                    <a:pt x="1053" y="1293"/>
                    <a:pt x="1053" y="1293"/>
                  </a:cubicBezTo>
                  <a:cubicBezTo>
                    <a:pt x="994" y="1394"/>
                    <a:pt x="877" y="1524"/>
                    <a:pt x="771" y="1568"/>
                  </a:cubicBezTo>
                  <a:cubicBezTo>
                    <a:pt x="717" y="1590"/>
                    <a:pt x="662" y="1604"/>
                    <a:pt x="599" y="1604"/>
                  </a:cubicBezTo>
                  <a:cubicBezTo>
                    <a:pt x="394" y="1604"/>
                    <a:pt x="225" y="1445"/>
                    <a:pt x="225" y="1235"/>
                  </a:cubicBezTo>
                  <a:cubicBezTo>
                    <a:pt x="225" y="1041"/>
                    <a:pt x="380" y="862"/>
                    <a:pt x="599" y="863"/>
                  </a:cubicBezTo>
                  <a:cubicBezTo>
                    <a:pt x="701" y="863"/>
                    <a:pt x="793" y="905"/>
                    <a:pt x="861" y="972"/>
                  </a:cubicBezTo>
                  <a:cubicBezTo>
                    <a:pt x="931" y="1040"/>
                    <a:pt x="1041" y="1183"/>
                    <a:pt x="1093" y="1239"/>
                  </a:cubicBezTo>
                  <a:cubicBezTo>
                    <a:pt x="1227" y="1383"/>
                    <a:pt x="1419" y="1473"/>
                    <a:pt x="1630" y="1473"/>
                  </a:cubicBezTo>
                  <a:cubicBezTo>
                    <a:pt x="2036" y="1474"/>
                    <a:pt x="2365" y="1146"/>
                    <a:pt x="2365" y="741"/>
                  </a:cubicBezTo>
                  <a:cubicBezTo>
                    <a:pt x="2365" y="336"/>
                    <a:pt x="2035" y="0"/>
                    <a:pt x="1630" y="0"/>
                  </a:cubicBezTo>
                  <a:cubicBezTo>
                    <a:pt x="1395" y="0"/>
                    <a:pt x="1187" y="122"/>
                    <a:pt x="1053" y="295"/>
                  </a:cubicBezTo>
                  <a:cubicBezTo>
                    <a:pt x="1053" y="735"/>
                    <a:pt x="1053" y="735"/>
                    <a:pt x="1053" y="735"/>
                  </a:cubicBezTo>
                  <a:cubicBezTo>
                    <a:pt x="1155" y="455"/>
                    <a:pt x="1340" y="232"/>
                    <a:pt x="1630" y="232"/>
                  </a:cubicBezTo>
                  <a:cubicBezTo>
                    <a:pt x="1909" y="232"/>
                    <a:pt x="2135" y="463"/>
                    <a:pt x="2134" y="741"/>
                  </a:cubicBezTo>
                  <a:cubicBezTo>
                    <a:pt x="2134" y="1020"/>
                    <a:pt x="1909" y="1246"/>
                    <a:pt x="1630" y="1245"/>
                  </a:cubicBezTo>
                  <a:cubicBezTo>
                    <a:pt x="1506" y="1244"/>
                    <a:pt x="1391" y="1199"/>
                    <a:pt x="1303" y="1125"/>
                  </a:cubicBezTo>
                  <a:cubicBezTo>
                    <a:pt x="1194" y="1040"/>
                    <a:pt x="1074" y="860"/>
                    <a:pt x="961" y="764"/>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65" name="Freeform 21"/>
            <p:cNvSpPr>
              <a:spLocks/>
            </p:cNvSpPr>
            <p:nvPr userDrawn="1"/>
          </p:nvSpPr>
          <p:spPr bwMode="gray">
            <a:xfrm>
              <a:off x="5180" y="200"/>
              <a:ext cx="65" cy="106"/>
            </a:xfrm>
            <a:custGeom>
              <a:avLst/>
              <a:gdLst>
                <a:gd name="T0" fmla="*/ 0 w 1624"/>
                <a:gd name="T1" fmla="*/ 0 h 2651"/>
                <a:gd name="T2" fmla="*/ 1624 w 1624"/>
                <a:gd name="T3" fmla="*/ 0 h 2651"/>
                <a:gd name="T4" fmla="*/ 1624 w 1624"/>
                <a:gd name="T5" fmla="*/ 452 h 2651"/>
                <a:gd name="T6" fmla="*/ 1365 w 1624"/>
                <a:gd name="T7" fmla="*/ 273 h 2651"/>
                <a:gd name="T8" fmla="*/ 613 w 1624"/>
                <a:gd name="T9" fmla="*/ 273 h 2651"/>
                <a:gd name="T10" fmla="*/ 613 w 1624"/>
                <a:gd name="T11" fmla="*/ 1053 h 2651"/>
                <a:gd name="T12" fmla="*/ 1428 w 1624"/>
                <a:gd name="T13" fmla="*/ 1053 h 2651"/>
                <a:gd name="T14" fmla="*/ 1428 w 1624"/>
                <a:gd name="T15" fmla="*/ 1467 h 2651"/>
                <a:gd name="T16" fmla="*/ 1205 w 1624"/>
                <a:gd name="T17" fmla="*/ 1335 h 2651"/>
                <a:gd name="T18" fmla="*/ 613 w 1624"/>
                <a:gd name="T19" fmla="*/ 1335 h 2651"/>
                <a:gd name="T20" fmla="*/ 613 w 1624"/>
                <a:gd name="T21" fmla="*/ 2401 h 2651"/>
                <a:gd name="T22" fmla="*/ 784 w 1624"/>
                <a:gd name="T23" fmla="*/ 2651 h 2651"/>
                <a:gd name="T24" fmla="*/ 11 w 1624"/>
                <a:gd name="T25" fmla="*/ 2651 h 2651"/>
                <a:gd name="T26" fmla="*/ 173 w 1624"/>
                <a:gd name="T27" fmla="*/ 2401 h 2651"/>
                <a:gd name="T28" fmla="*/ 173 w 1624"/>
                <a:gd name="T29" fmla="*/ 278 h 2651"/>
                <a:gd name="T30" fmla="*/ 0 w 1624"/>
                <a:gd name="T31"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24" h="2651">
                  <a:moveTo>
                    <a:pt x="0" y="0"/>
                  </a:moveTo>
                  <a:cubicBezTo>
                    <a:pt x="1624" y="0"/>
                    <a:pt x="1624" y="0"/>
                    <a:pt x="1624" y="0"/>
                  </a:cubicBezTo>
                  <a:cubicBezTo>
                    <a:pt x="1624" y="452"/>
                    <a:pt x="1624" y="452"/>
                    <a:pt x="1624" y="452"/>
                  </a:cubicBezTo>
                  <a:cubicBezTo>
                    <a:pt x="1624" y="452"/>
                    <a:pt x="1540" y="274"/>
                    <a:pt x="1365" y="273"/>
                  </a:cubicBezTo>
                  <a:cubicBezTo>
                    <a:pt x="613" y="273"/>
                    <a:pt x="613" y="273"/>
                    <a:pt x="613" y="273"/>
                  </a:cubicBezTo>
                  <a:cubicBezTo>
                    <a:pt x="613" y="1053"/>
                    <a:pt x="613" y="1053"/>
                    <a:pt x="613" y="1053"/>
                  </a:cubicBezTo>
                  <a:cubicBezTo>
                    <a:pt x="1428" y="1053"/>
                    <a:pt x="1428" y="1053"/>
                    <a:pt x="1428" y="1053"/>
                  </a:cubicBezTo>
                  <a:cubicBezTo>
                    <a:pt x="1428" y="1467"/>
                    <a:pt x="1428" y="1467"/>
                    <a:pt x="1428" y="1467"/>
                  </a:cubicBezTo>
                  <a:cubicBezTo>
                    <a:pt x="1428" y="1467"/>
                    <a:pt x="1402" y="1335"/>
                    <a:pt x="1205" y="1335"/>
                  </a:cubicBezTo>
                  <a:cubicBezTo>
                    <a:pt x="613" y="1335"/>
                    <a:pt x="613" y="1335"/>
                    <a:pt x="613" y="1335"/>
                  </a:cubicBezTo>
                  <a:cubicBezTo>
                    <a:pt x="613" y="2401"/>
                    <a:pt x="613" y="2401"/>
                    <a:pt x="613" y="2401"/>
                  </a:cubicBezTo>
                  <a:cubicBezTo>
                    <a:pt x="613" y="2558"/>
                    <a:pt x="784" y="2651"/>
                    <a:pt x="784" y="2651"/>
                  </a:cubicBezTo>
                  <a:cubicBezTo>
                    <a:pt x="11" y="2651"/>
                    <a:pt x="11" y="2651"/>
                    <a:pt x="11" y="2651"/>
                  </a:cubicBezTo>
                  <a:cubicBezTo>
                    <a:pt x="11" y="2651"/>
                    <a:pt x="173" y="2569"/>
                    <a:pt x="173" y="2401"/>
                  </a:cubicBezTo>
                  <a:cubicBezTo>
                    <a:pt x="173" y="278"/>
                    <a:pt x="173" y="278"/>
                    <a:pt x="173" y="278"/>
                  </a:cubicBezTo>
                  <a:cubicBezTo>
                    <a:pt x="173" y="9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66" name="Freeform 22"/>
            <p:cNvSpPr>
              <a:spLocks/>
            </p:cNvSpPr>
            <p:nvPr userDrawn="1"/>
          </p:nvSpPr>
          <p:spPr bwMode="gray">
            <a:xfrm>
              <a:off x="5333" y="200"/>
              <a:ext cx="43" cy="148"/>
            </a:xfrm>
            <a:custGeom>
              <a:avLst/>
              <a:gdLst>
                <a:gd name="T0" fmla="*/ 246 w 1072"/>
                <a:gd name="T1" fmla="*/ 0 h 3696"/>
                <a:gd name="T2" fmla="*/ 1072 w 1072"/>
                <a:gd name="T3" fmla="*/ 0 h 3696"/>
                <a:gd name="T4" fmla="*/ 887 w 1072"/>
                <a:gd name="T5" fmla="*/ 230 h 3696"/>
                <a:gd name="T6" fmla="*/ 887 w 1072"/>
                <a:gd name="T7" fmla="*/ 2717 h 3696"/>
                <a:gd name="T8" fmla="*/ 0 w 1072"/>
                <a:gd name="T9" fmla="*/ 3693 h 3696"/>
                <a:gd name="T10" fmla="*/ 423 w 1072"/>
                <a:gd name="T11" fmla="*/ 2717 h 3696"/>
                <a:gd name="T12" fmla="*/ 423 w 1072"/>
                <a:gd name="T13" fmla="*/ 230 h 3696"/>
                <a:gd name="T14" fmla="*/ 246 w 1072"/>
                <a:gd name="T15" fmla="*/ 0 h 36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2" h="3696">
                  <a:moveTo>
                    <a:pt x="246" y="0"/>
                  </a:moveTo>
                  <a:cubicBezTo>
                    <a:pt x="1072" y="0"/>
                    <a:pt x="1072" y="0"/>
                    <a:pt x="1072" y="0"/>
                  </a:cubicBezTo>
                  <a:cubicBezTo>
                    <a:pt x="1072" y="0"/>
                    <a:pt x="887" y="87"/>
                    <a:pt x="887" y="230"/>
                  </a:cubicBezTo>
                  <a:cubicBezTo>
                    <a:pt x="887" y="2717"/>
                    <a:pt x="887" y="2717"/>
                    <a:pt x="887" y="2717"/>
                  </a:cubicBezTo>
                  <a:cubicBezTo>
                    <a:pt x="887" y="3558"/>
                    <a:pt x="44" y="3696"/>
                    <a:pt x="0" y="3693"/>
                  </a:cubicBezTo>
                  <a:cubicBezTo>
                    <a:pt x="72" y="3647"/>
                    <a:pt x="422" y="3349"/>
                    <a:pt x="423" y="2717"/>
                  </a:cubicBezTo>
                  <a:cubicBezTo>
                    <a:pt x="423" y="230"/>
                    <a:pt x="423" y="230"/>
                    <a:pt x="423" y="230"/>
                  </a:cubicBezTo>
                  <a:cubicBezTo>
                    <a:pt x="424" y="96"/>
                    <a:pt x="246" y="0"/>
                    <a:pt x="246"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67" name="Freeform 23"/>
            <p:cNvSpPr>
              <a:spLocks/>
            </p:cNvSpPr>
            <p:nvPr userDrawn="1"/>
          </p:nvSpPr>
          <p:spPr bwMode="gray">
            <a:xfrm>
              <a:off x="5380" y="200"/>
              <a:ext cx="33" cy="106"/>
            </a:xfrm>
            <a:custGeom>
              <a:avLst/>
              <a:gdLst>
                <a:gd name="T0" fmla="*/ 0 w 828"/>
                <a:gd name="T1" fmla="*/ 0 h 2653"/>
                <a:gd name="T2" fmla="*/ 828 w 828"/>
                <a:gd name="T3" fmla="*/ 0 h 2653"/>
                <a:gd name="T4" fmla="*/ 645 w 828"/>
                <a:gd name="T5" fmla="*/ 235 h 2653"/>
                <a:gd name="T6" fmla="*/ 645 w 828"/>
                <a:gd name="T7" fmla="*/ 2401 h 2653"/>
                <a:gd name="T8" fmla="*/ 828 w 828"/>
                <a:gd name="T9" fmla="*/ 2653 h 2653"/>
                <a:gd name="T10" fmla="*/ 0 w 828"/>
                <a:gd name="T11" fmla="*/ 2653 h 2653"/>
                <a:gd name="T12" fmla="*/ 184 w 828"/>
                <a:gd name="T13" fmla="*/ 2401 h 2653"/>
                <a:gd name="T14" fmla="*/ 184 w 828"/>
                <a:gd name="T15" fmla="*/ 235 h 2653"/>
                <a:gd name="T16" fmla="*/ 0 w 828"/>
                <a:gd name="T17" fmla="*/ 0 h 2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8" h="2653">
                  <a:moveTo>
                    <a:pt x="0" y="0"/>
                  </a:moveTo>
                  <a:cubicBezTo>
                    <a:pt x="828" y="0"/>
                    <a:pt x="828" y="0"/>
                    <a:pt x="828" y="0"/>
                  </a:cubicBezTo>
                  <a:cubicBezTo>
                    <a:pt x="828" y="0"/>
                    <a:pt x="645" y="89"/>
                    <a:pt x="645" y="235"/>
                  </a:cubicBezTo>
                  <a:cubicBezTo>
                    <a:pt x="645" y="2401"/>
                    <a:pt x="645" y="2401"/>
                    <a:pt x="645" y="2401"/>
                  </a:cubicBezTo>
                  <a:cubicBezTo>
                    <a:pt x="645" y="2556"/>
                    <a:pt x="828" y="2653"/>
                    <a:pt x="828" y="2653"/>
                  </a:cubicBezTo>
                  <a:cubicBezTo>
                    <a:pt x="0" y="2653"/>
                    <a:pt x="0" y="2653"/>
                    <a:pt x="0" y="2653"/>
                  </a:cubicBezTo>
                  <a:cubicBezTo>
                    <a:pt x="0" y="2653"/>
                    <a:pt x="184" y="2557"/>
                    <a:pt x="184" y="2401"/>
                  </a:cubicBezTo>
                  <a:cubicBezTo>
                    <a:pt x="184" y="235"/>
                    <a:pt x="184" y="235"/>
                    <a:pt x="184" y="235"/>
                  </a:cubicBezTo>
                  <a:cubicBezTo>
                    <a:pt x="184" y="8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68" name="Freeform 24"/>
            <p:cNvSpPr>
              <a:spLocks/>
            </p:cNvSpPr>
            <p:nvPr userDrawn="1"/>
          </p:nvSpPr>
          <p:spPr bwMode="gray">
            <a:xfrm>
              <a:off x="5414" y="200"/>
              <a:ext cx="79" cy="106"/>
            </a:xfrm>
            <a:custGeom>
              <a:avLst/>
              <a:gdLst>
                <a:gd name="T0" fmla="*/ 161 w 1984"/>
                <a:gd name="T1" fmla="*/ 0 h 2651"/>
                <a:gd name="T2" fmla="*/ 1984 w 1984"/>
                <a:gd name="T3" fmla="*/ 0 h 2651"/>
                <a:gd name="T4" fmla="*/ 1829 w 1984"/>
                <a:gd name="T5" fmla="*/ 482 h 2651"/>
                <a:gd name="T6" fmla="*/ 1607 w 1984"/>
                <a:gd name="T7" fmla="*/ 279 h 2651"/>
                <a:gd name="T8" fmla="*/ 1229 w 1984"/>
                <a:gd name="T9" fmla="*/ 279 h 2651"/>
                <a:gd name="T10" fmla="*/ 1229 w 1984"/>
                <a:gd name="T11" fmla="*/ 2401 h 2651"/>
                <a:gd name="T12" fmla="*/ 1407 w 1984"/>
                <a:gd name="T13" fmla="*/ 2651 h 2651"/>
                <a:gd name="T14" fmla="*/ 595 w 1984"/>
                <a:gd name="T15" fmla="*/ 2651 h 2651"/>
                <a:gd name="T16" fmla="*/ 771 w 1984"/>
                <a:gd name="T17" fmla="*/ 2401 h 2651"/>
                <a:gd name="T18" fmla="*/ 771 w 1984"/>
                <a:gd name="T19" fmla="*/ 279 h 2651"/>
                <a:gd name="T20" fmla="*/ 315 w 1984"/>
                <a:gd name="T21" fmla="*/ 279 h 2651"/>
                <a:gd name="T22" fmla="*/ 0 w 1984"/>
                <a:gd name="T23" fmla="*/ 522 h 2651"/>
                <a:gd name="T24" fmla="*/ 161 w 1984"/>
                <a:gd name="T25"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84" h="2651">
                  <a:moveTo>
                    <a:pt x="161" y="0"/>
                  </a:moveTo>
                  <a:cubicBezTo>
                    <a:pt x="1984" y="0"/>
                    <a:pt x="1984" y="0"/>
                    <a:pt x="1984" y="0"/>
                  </a:cubicBezTo>
                  <a:cubicBezTo>
                    <a:pt x="1829" y="482"/>
                    <a:pt x="1829" y="482"/>
                    <a:pt x="1829" y="482"/>
                  </a:cubicBezTo>
                  <a:cubicBezTo>
                    <a:pt x="1829" y="482"/>
                    <a:pt x="1783" y="279"/>
                    <a:pt x="1607" y="279"/>
                  </a:cubicBezTo>
                  <a:cubicBezTo>
                    <a:pt x="1229" y="279"/>
                    <a:pt x="1229" y="279"/>
                    <a:pt x="1229" y="279"/>
                  </a:cubicBezTo>
                  <a:cubicBezTo>
                    <a:pt x="1229" y="2401"/>
                    <a:pt x="1229" y="2401"/>
                    <a:pt x="1229" y="2401"/>
                  </a:cubicBezTo>
                  <a:cubicBezTo>
                    <a:pt x="1229" y="2535"/>
                    <a:pt x="1407" y="2651"/>
                    <a:pt x="1407" y="2651"/>
                  </a:cubicBezTo>
                  <a:cubicBezTo>
                    <a:pt x="595" y="2651"/>
                    <a:pt x="595" y="2651"/>
                    <a:pt x="595" y="2651"/>
                  </a:cubicBezTo>
                  <a:cubicBezTo>
                    <a:pt x="595" y="2651"/>
                    <a:pt x="771" y="2547"/>
                    <a:pt x="771" y="2401"/>
                  </a:cubicBezTo>
                  <a:cubicBezTo>
                    <a:pt x="771" y="279"/>
                    <a:pt x="771" y="279"/>
                    <a:pt x="771" y="279"/>
                  </a:cubicBezTo>
                  <a:cubicBezTo>
                    <a:pt x="315" y="279"/>
                    <a:pt x="315" y="279"/>
                    <a:pt x="315" y="279"/>
                  </a:cubicBezTo>
                  <a:cubicBezTo>
                    <a:pt x="185" y="280"/>
                    <a:pt x="0" y="522"/>
                    <a:pt x="0" y="522"/>
                  </a:cubicBezTo>
                  <a:lnTo>
                    <a:pt x="161"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69" name="Freeform 25"/>
            <p:cNvSpPr>
              <a:spLocks/>
            </p:cNvSpPr>
            <p:nvPr userDrawn="1"/>
          </p:nvSpPr>
          <p:spPr bwMode="gray">
            <a:xfrm>
              <a:off x="5558" y="200"/>
              <a:ext cx="88" cy="107"/>
            </a:xfrm>
            <a:custGeom>
              <a:avLst/>
              <a:gdLst>
                <a:gd name="T0" fmla="*/ 1420 w 2219"/>
                <a:gd name="T1" fmla="*/ 0 h 2693"/>
                <a:gd name="T2" fmla="*/ 2219 w 2219"/>
                <a:gd name="T3" fmla="*/ 0 h 2693"/>
                <a:gd name="T4" fmla="*/ 2048 w 2219"/>
                <a:gd name="T5" fmla="*/ 234 h 2693"/>
                <a:gd name="T6" fmla="*/ 2048 w 2219"/>
                <a:gd name="T7" fmla="*/ 1840 h 2693"/>
                <a:gd name="T8" fmla="*/ 1131 w 2219"/>
                <a:gd name="T9" fmla="*/ 2693 h 2693"/>
                <a:gd name="T10" fmla="*/ 176 w 2219"/>
                <a:gd name="T11" fmla="*/ 1840 h 2693"/>
                <a:gd name="T12" fmla="*/ 176 w 2219"/>
                <a:gd name="T13" fmla="*/ 234 h 2693"/>
                <a:gd name="T14" fmla="*/ 0 w 2219"/>
                <a:gd name="T15" fmla="*/ 0 h 2693"/>
                <a:gd name="T16" fmla="*/ 821 w 2219"/>
                <a:gd name="T17" fmla="*/ 0 h 2693"/>
                <a:gd name="T18" fmla="*/ 638 w 2219"/>
                <a:gd name="T19" fmla="*/ 234 h 2693"/>
                <a:gd name="T20" fmla="*/ 638 w 2219"/>
                <a:gd name="T21" fmla="*/ 1840 h 2693"/>
                <a:gd name="T22" fmla="*/ 1131 w 2219"/>
                <a:gd name="T23" fmla="*/ 2406 h 2693"/>
                <a:gd name="T24" fmla="*/ 1601 w 2219"/>
                <a:gd name="T25" fmla="*/ 1840 h 2693"/>
                <a:gd name="T26" fmla="*/ 1601 w 2219"/>
                <a:gd name="T27" fmla="*/ 234 h 2693"/>
                <a:gd name="T28" fmla="*/ 1420 w 2219"/>
                <a:gd name="T29" fmla="*/ 0 h 2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19" h="2693">
                  <a:moveTo>
                    <a:pt x="1420" y="0"/>
                  </a:moveTo>
                  <a:cubicBezTo>
                    <a:pt x="2219" y="0"/>
                    <a:pt x="2219" y="0"/>
                    <a:pt x="2219" y="0"/>
                  </a:cubicBezTo>
                  <a:cubicBezTo>
                    <a:pt x="2219" y="0"/>
                    <a:pt x="2048" y="91"/>
                    <a:pt x="2048" y="234"/>
                  </a:cubicBezTo>
                  <a:cubicBezTo>
                    <a:pt x="2048" y="1840"/>
                    <a:pt x="2048" y="1840"/>
                    <a:pt x="2048" y="1840"/>
                  </a:cubicBezTo>
                  <a:cubicBezTo>
                    <a:pt x="2047" y="2492"/>
                    <a:pt x="1506" y="2693"/>
                    <a:pt x="1131" y="2693"/>
                  </a:cubicBezTo>
                  <a:cubicBezTo>
                    <a:pt x="759" y="2693"/>
                    <a:pt x="175" y="2490"/>
                    <a:pt x="176" y="1840"/>
                  </a:cubicBezTo>
                  <a:cubicBezTo>
                    <a:pt x="176" y="234"/>
                    <a:pt x="176" y="234"/>
                    <a:pt x="176" y="234"/>
                  </a:cubicBezTo>
                  <a:cubicBezTo>
                    <a:pt x="176" y="91"/>
                    <a:pt x="0" y="0"/>
                    <a:pt x="0" y="0"/>
                  </a:cubicBezTo>
                  <a:cubicBezTo>
                    <a:pt x="821" y="0"/>
                    <a:pt x="821" y="0"/>
                    <a:pt x="821" y="0"/>
                  </a:cubicBezTo>
                  <a:cubicBezTo>
                    <a:pt x="821" y="0"/>
                    <a:pt x="638" y="88"/>
                    <a:pt x="638" y="234"/>
                  </a:cubicBezTo>
                  <a:cubicBezTo>
                    <a:pt x="638" y="1840"/>
                    <a:pt x="638" y="1840"/>
                    <a:pt x="638" y="1840"/>
                  </a:cubicBezTo>
                  <a:cubicBezTo>
                    <a:pt x="638" y="2182"/>
                    <a:pt x="865" y="2406"/>
                    <a:pt x="1131" y="2406"/>
                  </a:cubicBezTo>
                  <a:cubicBezTo>
                    <a:pt x="1397" y="2406"/>
                    <a:pt x="1600" y="2173"/>
                    <a:pt x="1601" y="1840"/>
                  </a:cubicBezTo>
                  <a:cubicBezTo>
                    <a:pt x="1601" y="234"/>
                    <a:pt x="1601" y="234"/>
                    <a:pt x="1601" y="234"/>
                  </a:cubicBezTo>
                  <a:cubicBezTo>
                    <a:pt x="1601" y="91"/>
                    <a:pt x="1420" y="0"/>
                    <a:pt x="142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70" name="Freeform 26"/>
            <p:cNvSpPr>
              <a:spLocks/>
            </p:cNvSpPr>
            <p:nvPr userDrawn="1"/>
          </p:nvSpPr>
          <p:spPr bwMode="gray">
            <a:xfrm>
              <a:off x="5248" y="200"/>
              <a:ext cx="89" cy="108"/>
            </a:xfrm>
            <a:custGeom>
              <a:avLst/>
              <a:gdLst>
                <a:gd name="T0" fmla="*/ 1427 w 2240"/>
                <a:gd name="T1" fmla="*/ 0 h 2700"/>
                <a:gd name="T2" fmla="*/ 2240 w 2240"/>
                <a:gd name="T3" fmla="*/ 0 h 2700"/>
                <a:gd name="T4" fmla="*/ 2068 w 2240"/>
                <a:gd name="T5" fmla="*/ 237 h 2700"/>
                <a:gd name="T6" fmla="*/ 2067 w 2240"/>
                <a:gd name="T7" fmla="*/ 1838 h 2700"/>
                <a:gd name="T8" fmla="*/ 1122 w 2240"/>
                <a:gd name="T9" fmla="*/ 2700 h 2700"/>
                <a:gd name="T10" fmla="*/ 166 w 2240"/>
                <a:gd name="T11" fmla="*/ 1838 h 2700"/>
                <a:gd name="T12" fmla="*/ 166 w 2240"/>
                <a:gd name="T13" fmla="*/ 237 h 2700"/>
                <a:gd name="T14" fmla="*/ 0 w 2240"/>
                <a:gd name="T15" fmla="*/ 0 h 2700"/>
                <a:gd name="T16" fmla="*/ 821 w 2240"/>
                <a:gd name="T17" fmla="*/ 0 h 2700"/>
                <a:gd name="T18" fmla="*/ 631 w 2240"/>
                <a:gd name="T19" fmla="*/ 237 h 2700"/>
                <a:gd name="T20" fmla="*/ 630 w 2240"/>
                <a:gd name="T21" fmla="*/ 1838 h 2700"/>
                <a:gd name="T22" fmla="*/ 1122 w 2240"/>
                <a:gd name="T23" fmla="*/ 2413 h 2700"/>
                <a:gd name="T24" fmla="*/ 1602 w 2240"/>
                <a:gd name="T25" fmla="*/ 1838 h 2700"/>
                <a:gd name="T26" fmla="*/ 1603 w 2240"/>
                <a:gd name="T27" fmla="*/ 237 h 2700"/>
                <a:gd name="T28" fmla="*/ 1427 w 2240"/>
                <a:gd name="T29" fmla="*/ 0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40" h="2700">
                  <a:moveTo>
                    <a:pt x="1427" y="0"/>
                  </a:moveTo>
                  <a:cubicBezTo>
                    <a:pt x="2240" y="0"/>
                    <a:pt x="2240" y="0"/>
                    <a:pt x="2240" y="0"/>
                  </a:cubicBezTo>
                  <a:cubicBezTo>
                    <a:pt x="2240" y="0"/>
                    <a:pt x="2068" y="95"/>
                    <a:pt x="2068" y="237"/>
                  </a:cubicBezTo>
                  <a:cubicBezTo>
                    <a:pt x="2068" y="238"/>
                    <a:pt x="2067" y="1838"/>
                    <a:pt x="2067" y="1838"/>
                  </a:cubicBezTo>
                  <a:cubicBezTo>
                    <a:pt x="2067" y="2494"/>
                    <a:pt x="1501" y="2700"/>
                    <a:pt x="1122" y="2700"/>
                  </a:cubicBezTo>
                  <a:cubicBezTo>
                    <a:pt x="750" y="2700"/>
                    <a:pt x="166" y="2491"/>
                    <a:pt x="166" y="1838"/>
                  </a:cubicBezTo>
                  <a:cubicBezTo>
                    <a:pt x="166" y="237"/>
                    <a:pt x="166" y="237"/>
                    <a:pt x="166" y="237"/>
                  </a:cubicBezTo>
                  <a:cubicBezTo>
                    <a:pt x="166" y="94"/>
                    <a:pt x="0" y="0"/>
                    <a:pt x="0" y="0"/>
                  </a:cubicBezTo>
                  <a:cubicBezTo>
                    <a:pt x="821" y="0"/>
                    <a:pt x="821" y="0"/>
                    <a:pt x="821" y="0"/>
                  </a:cubicBezTo>
                  <a:cubicBezTo>
                    <a:pt x="821" y="0"/>
                    <a:pt x="631" y="94"/>
                    <a:pt x="631" y="237"/>
                  </a:cubicBezTo>
                  <a:cubicBezTo>
                    <a:pt x="630" y="1838"/>
                    <a:pt x="630" y="1838"/>
                    <a:pt x="630" y="1838"/>
                  </a:cubicBezTo>
                  <a:cubicBezTo>
                    <a:pt x="630" y="2178"/>
                    <a:pt x="856" y="2412"/>
                    <a:pt x="1122" y="2413"/>
                  </a:cubicBezTo>
                  <a:cubicBezTo>
                    <a:pt x="1388" y="2414"/>
                    <a:pt x="1602" y="2174"/>
                    <a:pt x="1602" y="1838"/>
                  </a:cubicBezTo>
                  <a:cubicBezTo>
                    <a:pt x="1603" y="237"/>
                    <a:pt x="1603" y="237"/>
                    <a:pt x="1603" y="237"/>
                  </a:cubicBezTo>
                  <a:cubicBezTo>
                    <a:pt x="1603" y="94"/>
                    <a:pt x="1427" y="0"/>
                    <a:pt x="1427"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71" name="Freeform 27"/>
            <p:cNvSpPr>
              <a:spLocks/>
            </p:cNvSpPr>
            <p:nvPr userDrawn="1"/>
          </p:nvSpPr>
          <p:spPr bwMode="gray">
            <a:xfrm>
              <a:off x="5489" y="198"/>
              <a:ext cx="69" cy="110"/>
            </a:xfrm>
            <a:custGeom>
              <a:avLst/>
              <a:gdLst>
                <a:gd name="T0" fmla="*/ 1467 w 1707"/>
                <a:gd name="T1" fmla="*/ 479 h 2755"/>
                <a:gd name="T2" fmla="*/ 1019 w 1707"/>
                <a:gd name="T3" fmla="*/ 276 h 2755"/>
                <a:gd name="T4" fmla="*/ 504 w 1707"/>
                <a:gd name="T5" fmla="*/ 677 h 2755"/>
                <a:gd name="T6" fmla="*/ 995 w 1707"/>
                <a:gd name="T7" fmla="*/ 1174 h 2755"/>
                <a:gd name="T8" fmla="*/ 1705 w 1707"/>
                <a:gd name="T9" fmla="*/ 1974 h 2755"/>
                <a:gd name="T10" fmla="*/ 651 w 1707"/>
                <a:gd name="T11" fmla="*/ 2755 h 2755"/>
                <a:gd name="T12" fmla="*/ 155 w 1707"/>
                <a:gd name="T13" fmla="*/ 2686 h 2755"/>
                <a:gd name="T14" fmla="*/ 0 w 1707"/>
                <a:gd name="T15" fmla="*/ 2177 h 2755"/>
                <a:gd name="T16" fmla="*/ 658 w 1707"/>
                <a:gd name="T17" fmla="*/ 2466 h 2755"/>
                <a:gd name="T18" fmla="*/ 1252 w 1707"/>
                <a:gd name="T19" fmla="*/ 2030 h 2755"/>
                <a:gd name="T20" fmla="*/ 46 w 1707"/>
                <a:gd name="T21" fmla="*/ 731 h 2755"/>
                <a:gd name="T22" fmla="*/ 973 w 1707"/>
                <a:gd name="T23" fmla="*/ 0 h 2755"/>
                <a:gd name="T24" fmla="*/ 1467 w 1707"/>
                <a:gd name="T25" fmla="*/ 69 h 2755"/>
                <a:gd name="T26" fmla="*/ 1467 w 1707"/>
                <a:gd name="T27" fmla="*/ 479 h 2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07" h="2755">
                  <a:moveTo>
                    <a:pt x="1467" y="479"/>
                  </a:moveTo>
                  <a:cubicBezTo>
                    <a:pt x="1467" y="479"/>
                    <a:pt x="1352" y="277"/>
                    <a:pt x="1019" y="276"/>
                  </a:cubicBezTo>
                  <a:cubicBezTo>
                    <a:pt x="686" y="275"/>
                    <a:pt x="505" y="450"/>
                    <a:pt x="504" y="677"/>
                  </a:cubicBezTo>
                  <a:cubicBezTo>
                    <a:pt x="503" y="934"/>
                    <a:pt x="696" y="1031"/>
                    <a:pt x="995" y="1174"/>
                  </a:cubicBezTo>
                  <a:cubicBezTo>
                    <a:pt x="1279" y="1311"/>
                    <a:pt x="1707" y="1499"/>
                    <a:pt x="1705" y="1974"/>
                  </a:cubicBezTo>
                  <a:cubicBezTo>
                    <a:pt x="1704" y="2399"/>
                    <a:pt x="1327" y="2755"/>
                    <a:pt x="651" y="2755"/>
                  </a:cubicBezTo>
                  <a:cubicBezTo>
                    <a:pt x="442" y="2754"/>
                    <a:pt x="155" y="2686"/>
                    <a:pt x="155" y="2686"/>
                  </a:cubicBezTo>
                  <a:cubicBezTo>
                    <a:pt x="0" y="2177"/>
                    <a:pt x="0" y="2177"/>
                    <a:pt x="0" y="2177"/>
                  </a:cubicBezTo>
                  <a:cubicBezTo>
                    <a:pt x="143" y="2316"/>
                    <a:pt x="397" y="2466"/>
                    <a:pt x="658" y="2466"/>
                  </a:cubicBezTo>
                  <a:cubicBezTo>
                    <a:pt x="929" y="2466"/>
                    <a:pt x="1252" y="2298"/>
                    <a:pt x="1252" y="2030"/>
                  </a:cubicBezTo>
                  <a:cubicBezTo>
                    <a:pt x="1252" y="1512"/>
                    <a:pt x="46" y="1598"/>
                    <a:pt x="46" y="731"/>
                  </a:cubicBezTo>
                  <a:cubicBezTo>
                    <a:pt x="46" y="433"/>
                    <a:pt x="254" y="0"/>
                    <a:pt x="973" y="0"/>
                  </a:cubicBezTo>
                  <a:cubicBezTo>
                    <a:pt x="1207" y="0"/>
                    <a:pt x="1467" y="69"/>
                    <a:pt x="1467" y="69"/>
                  </a:cubicBezTo>
                  <a:lnTo>
                    <a:pt x="1467" y="479"/>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grpSp>
      <p:sp>
        <p:nvSpPr>
          <p:cNvPr id="646173" name="Rectangle 29"/>
          <p:cNvSpPr>
            <a:spLocks noGrp="1" noChangeArrowheads="1"/>
          </p:cNvSpPr>
          <p:nvPr>
            <p:ph type="sldNum" sz="quarter" idx="4"/>
          </p:nvPr>
        </p:nvSpPr>
        <p:spPr bwMode="gray">
          <a:xfrm>
            <a:off x="4658916" y="6653213"/>
            <a:ext cx="584729" cy="20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fontAlgn="base">
              <a:defRPr kumimoji="0" sz="800">
                <a:solidFill>
                  <a:schemeClr val="tx1"/>
                </a:solidFill>
                <a:latin typeface="+mn-lt"/>
                <a:ea typeface="HGP創英角ｺﾞｼｯｸUB" pitchFamily="50" charset="-128"/>
              </a:defRPr>
            </a:lvl1pPr>
          </a:lstStyle>
          <a:p>
            <a:pPr algn="ctr"/>
            <a:fld id="{C45C1D57-7A19-498A-BEEB-7922D011399E}" type="slidenum">
              <a:rPr lang="de-DE" altLang="ja-JP" smtClean="0">
                <a:solidFill>
                  <a:srgbClr val="000000"/>
                </a:solidFill>
              </a:rPr>
              <a:pPr algn="ctr"/>
              <a:t>‹#›</a:t>
            </a:fld>
            <a:endParaRPr lang="de-DE" altLang="ja-JP">
              <a:solidFill>
                <a:srgbClr val="000000"/>
              </a:solidFill>
            </a:endParaRPr>
          </a:p>
        </p:txBody>
      </p:sp>
      <p:sp>
        <p:nvSpPr>
          <p:cNvPr id="646174" name="Rectangle 30"/>
          <p:cNvSpPr>
            <a:spLocks noGrp="1" noChangeArrowheads="1"/>
          </p:cNvSpPr>
          <p:nvPr>
            <p:ph type="ftr" sz="quarter" idx="3"/>
          </p:nvPr>
        </p:nvSpPr>
        <p:spPr bwMode="gray">
          <a:xfrm>
            <a:off x="5346833" y="6653213"/>
            <a:ext cx="4357952" cy="20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fontAlgn="base">
              <a:defRPr kumimoji="0" sz="800">
                <a:solidFill>
                  <a:schemeClr val="tx1"/>
                </a:solidFill>
                <a:latin typeface="+mn-lt"/>
                <a:ea typeface="HGP創英角ｺﾞｼｯｸUB" pitchFamily="50" charset="-128"/>
              </a:defRPr>
            </a:lvl1pPr>
          </a:lstStyle>
          <a:p>
            <a:r>
              <a:rPr lang="de-DE" altLang="ja-JP"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2505634475"/>
      </p:ext>
    </p:extLst>
  </p:cSld>
  <p:clrMap bg1="lt1" tx1="dk1" bg2="lt2" tx2="dk2" accent1="accent1" accent2="accent2" accent3="accent3" accent4="accent4" accent5="accent5" accent6="accent6" hlink="hlink" folHlink="folHlink"/>
  <p:sldLayoutIdLst>
    <p:sldLayoutId id="2147484807" r:id="rId1"/>
    <p:sldLayoutId id="2147484808" r:id="rId2"/>
    <p:sldLayoutId id="2147484809" r:id="rId3"/>
    <p:sldLayoutId id="2147484810" r:id="rId4"/>
    <p:sldLayoutId id="2147484811" r:id="rId5"/>
    <p:sldLayoutId id="2147484812" r:id="rId6"/>
    <p:sldLayoutId id="2147484813" r:id="rId7"/>
    <p:sldLayoutId id="2147484814" r:id="rId8"/>
    <p:sldLayoutId id="2147484815" r:id="rId9"/>
    <p:sldLayoutId id="2147484816" r:id="rId10"/>
    <p:sldLayoutId id="214748481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rtl="0" fontAlgn="base">
        <a:spcBef>
          <a:spcPct val="0"/>
        </a:spcBef>
        <a:spcAft>
          <a:spcPct val="0"/>
        </a:spcAft>
        <a:tabLst>
          <a:tab pos="3676650" algn="l"/>
        </a:tabLst>
        <a:defRPr kumimoji="1" sz="3200">
          <a:solidFill>
            <a:schemeClr val="tx2"/>
          </a:solidFill>
          <a:latin typeface="+mn-lt"/>
          <a:ea typeface="HGP創英角ｺﾞｼｯｸUB" pitchFamily="50" charset="-128"/>
          <a:cs typeface="+mj-cs"/>
        </a:defRPr>
      </a:lvl1pPr>
      <a:lvl2pPr algn="l" rtl="0" fontAlgn="base">
        <a:spcBef>
          <a:spcPct val="0"/>
        </a:spcBef>
        <a:spcAft>
          <a:spcPct val="0"/>
        </a:spcAft>
        <a:tabLst>
          <a:tab pos="3676650" algn="l"/>
        </a:tabLst>
        <a:defRPr kumimoji="1" sz="3200">
          <a:solidFill>
            <a:schemeClr val="tx2"/>
          </a:solidFill>
          <a:latin typeface="Arial" charset="0"/>
          <a:ea typeface="ＭＳ Ｐゴシック" charset="-128"/>
        </a:defRPr>
      </a:lvl2pPr>
      <a:lvl3pPr algn="l" rtl="0" fontAlgn="base">
        <a:spcBef>
          <a:spcPct val="0"/>
        </a:spcBef>
        <a:spcAft>
          <a:spcPct val="0"/>
        </a:spcAft>
        <a:tabLst>
          <a:tab pos="3676650" algn="l"/>
        </a:tabLst>
        <a:defRPr kumimoji="1" sz="3200">
          <a:solidFill>
            <a:schemeClr val="tx2"/>
          </a:solidFill>
          <a:latin typeface="Arial" charset="0"/>
          <a:ea typeface="ＭＳ Ｐゴシック" charset="-128"/>
        </a:defRPr>
      </a:lvl3pPr>
      <a:lvl4pPr algn="l" rtl="0" fontAlgn="base">
        <a:spcBef>
          <a:spcPct val="0"/>
        </a:spcBef>
        <a:spcAft>
          <a:spcPct val="0"/>
        </a:spcAft>
        <a:tabLst>
          <a:tab pos="3676650" algn="l"/>
        </a:tabLst>
        <a:defRPr kumimoji="1" sz="3200">
          <a:solidFill>
            <a:schemeClr val="tx2"/>
          </a:solidFill>
          <a:latin typeface="Arial" charset="0"/>
          <a:ea typeface="ＭＳ Ｐゴシック" charset="-128"/>
        </a:defRPr>
      </a:lvl4pPr>
      <a:lvl5pPr algn="l" rtl="0" fontAlgn="base">
        <a:spcBef>
          <a:spcPct val="0"/>
        </a:spcBef>
        <a:spcAft>
          <a:spcPct val="0"/>
        </a:spcAft>
        <a:tabLst>
          <a:tab pos="3676650" algn="l"/>
        </a:tabLst>
        <a:defRPr kumimoji="1" sz="3200">
          <a:solidFill>
            <a:schemeClr val="tx2"/>
          </a:solidFill>
          <a:latin typeface="Arial" charset="0"/>
          <a:ea typeface="ＭＳ Ｐゴシック" charset="-128"/>
        </a:defRPr>
      </a:lvl5pPr>
      <a:lvl6pPr marL="457200" algn="l" rtl="0" fontAlgn="base">
        <a:spcBef>
          <a:spcPct val="0"/>
        </a:spcBef>
        <a:spcAft>
          <a:spcPct val="0"/>
        </a:spcAft>
        <a:tabLst>
          <a:tab pos="3676650" algn="l"/>
        </a:tabLst>
        <a:defRPr kumimoji="1" sz="3200">
          <a:solidFill>
            <a:schemeClr val="tx2"/>
          </a:solidFill>
          <a:latin typeface="Arial" charset="0"/>
          <a:ea typeface="ＭＳ Ｐゴシック" charset="-128"/>
        </a:defRPr>
      </a:lvl6pPr>
      <a:lvl7pPr marL="914400" algn="l" rtl="0" fontAlgn="base">
        <a:spcBef>
          <a:spcPct val="0"/>
        </a:spcBef>
        <a:spcAft>
          <a:spcPct val="0"/>
        </a:spcAft>
        <a:tabLst>
          <a:tab pos="3676650" algn="l"/>
        </a:tabLst>
        <a:defRPr kumimoji="1" sz="3200">
          <a:solidFill>
            <a:schemeClr val="tx2"/>
          </a:solidFill>
          <a:latin typeface="Arial" charset="0"/>
          <a:ea typeface="ＭＳ Ｐゴシック" charset="-128"/>
        </a:defRPr>
      </a:lvl7pPr>
      <a:lvl8pPr marL="1371600" algn="l" rtl="0" fontAlgn="base">
        <a:spcBef>
          <a:spcPct val="0"/>
        </a:spcBef>
        <a:spcAft>
          <a:spcPct val="0"/>
        </a:spcAft>
        <a:tabLst>
          <a:tab pos="3676650" algn="l"/>
        </a:tabLst>
        <a:defRPr kumimoji="1" sz="3200">
          <a:solidFill>
            <a:schemeClr val="tx2"/>
          </a:solidFill>
          <a:latin typeface="Arial" charset="0"/>
          <a:ea typeface="ＭＳ Ｐゴシック" charset="-128"/>
        </a:defRPr>
      </a:lvl8pPr>
      <a:lvl9pPr marL="1828800" algn="l" rtl="0" fontAlgn="base">
        <a:spcBef>
          <a:spcPct val="0"/>
        </a:spcBef>
        <a:spcAft>
          <a:spcPct val="0"/>
        </a:spcAft>
        <a:tabLst>
          <a:tab pos="3676650" algn="l"/>
        </a:tabLst>
        <a:defRPr kumimoji="1" sz="3200">
          <a:solidFill>
            <a:schemeClr val="tx2"/>
          </a:solidFill>
          <a:latin typeface="Arial" charset="0"/>
          <a:ea typeface="ＭＳ Ｐゴシック" charset="-128"/>
        </a:defRPr>
      </a:lvl9pPr>
    </p:titleStyle>
    <p:bodyStyle>
      <a:lvl1pPr marL="290513" indent="-290513" algn="l" defTabSz="457200" rtl="0" fontAlgn="base">
        <a:lnSpc>
          <a:spcPct val="95000"/>
        </a:lnSpc>
        <a:spcBef>
          <a:spcPct val="20000"/>
        </a:spcBef>
        <a:spcAft>
          <a:spcPct val="10000"/>
        </a:spcAft>
        <a:buClr>
          <a:srgbClr val="A30B1A"/>
        </a:buClr>
        <a:buFont typeface="Wingdings" pitchFamily="2" charset="2"/>
        <a:buChar char="n"/>
        <a:defRPr kumimoji="1" sz="2400">
          <a:solidFill>
            <a:srgbClr val="000000"/>
          </a:solidFill>
          <a:latin typeface="+mn-lt"/>
          <a:ea typeface="HGP創英角ｺﾞｼｯｸUB" pitchFamily="50" charset="-128"/>
          <a:cs typeface="+mn-cs"/>
        </a:defRPr>
      </a:lvl1pPr>
      <a:lvl2pPr marL="581025" indent="-242888" algn="l" defTabSz="457200" rtl="0" fontAlgn="base">
        <a:lnSpc>
          <a:spcPct val="95000"/>
        </a:lnSpc>
        <a:spcBef>
          <a:spcPct val="20000"/>
        </a:spcBef>
        <a:spcAft>
          <a:spcPct val="10000"/>
        </a:spcAft>
        <a:buClr>
          <a:srgbClr val="87867E"/>
        </a:buClr>
        <a:buFont typeface="Wingdings" pitchFamily="2" charset="2"/>
        <a:buChar char="n"/>
        <a:defRPr kumimoji="1" sz="2000">
          <a:solidFill>
            <a:srgbClr val="000000"/>
          </a:solidFill>
          <a:latin typeface="+mn-lt"/>
          <a:ea typeface="HGP創英角ｺﾞｼｯｸUB" pitchFamily="50" charset="-128"/>
          <a:cs typeface="+mn-cs"/>
        </a:defRPr>
      </a:lvl2pPr>
      <a:lvl3pPr marL="795338" indent="-138113" algn="l" defTabSz="457200" rtl="0" fontAlgn="base">
        <a:lnSpc>
          <a:spcPct val="95000"/>
        </a:lnSpc>
        <a:spcBef>
          <a:spcPct val="20000"/>
        </a:spcBef>
        <a:spcAft>
          <a:spcPct val="10000"/>
        </a:spcAft>
        <a:buClr>
          <a:srgbClr val="87867E"/>
        </a:buClr>
        <a:buSzPct val="100000"/>
        <a:buChar char="•"/>
        <a:defRPr kumimoji="1">
          <a:solidFill>
            <a:srgbClr val="000000"/>
          </a:solidFill>
          <a:latin typeface="+mn-lt"/>
          <a:ea typeface="HGP創英角ｺﾞｼｯｸUB" pitchFamily="50" charset="-128"/>
          <a:cs typeface="+mn-cs"/>
        </a:defRPr>
      </a:lvl3pPr>
      <a:lvl4pPr marL="1014413" indent="-134938" algn="l" defTabSz="457200" rtl="0" fontAlgn="base">
        <a:lnSpc>
          <a:spcPct val="95000"/>
        </a:lnSpc>
        <a:spcBef>
          <a:spcPct val="20000"/>
        </a:spcBef>
        <a:spcAft>
          <a:spcPct val="10000"/>
        </a:spcAft>
        <a:buClr>
          <a:srgbClr val="87867E"/>
        </a:buClr>
        <a:buSzPct val="100000"/>
        <a:buChar char="•"/>
        <a:defRPr kumimoji="1" sz="1600">
          <a:solidFill>
            <a:srgbClr val="000000"/>
          </a:solidFill>
          <a:latin typeface="+mn-lt"/>
          <a:ea typeface="HGP創英角ｺﾞｼｯｸUB" pitchFamily="50" charset="-128"/>
          <a:cs typeface="+mn-cs"/>
        </a:defRPr>
      </a:lvl4pPr>
      <a:lvl5pPr marL="2305050" indent="365125" algn="l" defTabSz="457200" rtl="0" fontAlgn="base">
        <a:spcBef>
          <a:spcPct val="0"/>
        </a:spcBef>
        <a:spcAft>
          <a:spcPct val="0"/>
        </a:spcAft>
        <a:buBlip>
          <a:blip r:embed="rId14"/>
        </a:buBlip>
        <a:defRPr kumimoji="1" sz="2000">
          <a:solidFill>
            <a:srgbClr val="000000"/>
          </a:solidFill>
          <a:latin typeface="+mn-lt"/>
          <a:ea typeface="+mn-ea"/>
          <a:cs typeface="+mn-cs"/>
        </a:defRPr>
      </a:lvl5pPr>
      <a:lvl6pPr marL="2762250" indent="365125" algn="l" defTabSz="457200" rtl="0" fontAlgn="base">
        <a:spcBef>
          <a:spcPct val="0"/>
        </a:spcBef>
        <a:spcAft>
          <a:spcPct val="0"/>
        </a:spcAft>
        <a:buBlip>
          <a:blip r:embed="rId14"/>
        </a:buBlip>
        <a:defRPr kumimoji="1" sz="2000">
          <a:solidFill>
            <a:srgbClr val="000000"/>
          </a:solidFill>
          <a:latin typeface="+mn-lt"/>
          <a:ea typeface="+mn-ea"/>
          <a:cs typeface="+mn-cs"/>
        </a:defRPr>
      </a:lvl6pPr>
      <a:lvl7pPr marL="3219450" indent="365125" algn="l" defTabSz="457200" rtl="0" fontAlgn="base">
        <a:spcBef>
          <a:spcPct val="0"/>
        </a:spcBef>
        <a:spcAft>
          <a:spcPct val="0"/>
        </a:spcAft>
        <a:buBlip>
          <a:blip r:embed="rId14"/>
        </a:buBlip>
        <a:defRPr kumimoji="1" sz="2000">
          <a:solidFill>
            <a:srgbClr val="000000"/>
          </a:solidFill>
          <a:latin typeface="+mn-lt"/>
          <a:ea typeface="+mn-ea"/>
          <a:cs typeface="+mn-cs"/>
        </a:defRPr>
      </a:lvl7pPr>
      <a:lvl8pPr marL="3676650" indent="365125" algn="l" defTabSz="457200" rtl="0" fontAlgn="base">
        <a:spcBef>
          <a:spcPct val="0"/>
        </a:spcBef>
        <a:spcAft>
          <a:spcPct val="0"/>
        </a:spcAft>
        <a:buBlip>
          <a:blip r:embed="rId14"/>
        </a:buBlip>
        <a:defRPr kumimoji="1" sz="2000">
          <a:solidFill>
            <a:srgbClr val="000000"/>
          </a:solidFill>
          <a:latin typeface="+mn-lt"/>
          <a:ea typeface="+mn-ea"/>
          <a:cs typeface="+mn-cs"/>
        </a:defRPr>
      </a:lvl8pPr>
      <a:lvl9pPr marL="4133850" indent="365125" algn="l" defTabSz="457200" rtl="0" fontAlgn="base">
        <a:spcBef>
          <a:spcPct val="0"/>
        </a:spcBef>
        <a:spcAft>
          <a:spcPct val="0"/>
        </a:spcAft>
        <a:buBlip>
          <a:blip r:embed="rId14"/>
        </a:buBlip>
        <a:defRPr kumimoji="1"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740530" y="548680"/>
            <a:ext cx="9037006" cy="1512168"/>
            <a:chOff x="776536" y="885167"/>
            <a:chExt cx="9037006" cy="1512168"/>
          </a:xfrm>
        </p:grpSpPr>
        <p:grpSp>
          <p:nvGrpSpPr>
            <p:cNvPr id="2" name="グループ化 1"/>
            <p:cNvGrpSpPr/>
            <p:nvPr/>
          </p:nvGrpSpPr>
          <p:grpSpPr>
            <a:xfrm>
              <a:off x="776536" y="885167"/>
              <a:ext cx="9037005" cy="1512168"/>
              <a:chOff x="776536" y="885167"/>
              <a:chExt cx="9037005" cy="1512168"/>
            </a:xfrm>
          </p:grpSpPr>
          <p:sp>
            <p:nvSpPr>
              <p:cNvPr id="18" name="正方形/長方形 17"/>
              <p:cNvSpPr/>
              <p:nvPr/>
            </p:nvSpPr>
            <p:spPr>
              <a:xfrm>
                <a:off x="812540" y="1068891"/>
                <a:ext cx="9001001" cy="132844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角丸四角形 18"/>
              <p:cNvSpPr/>
              <p:nvPr/>
            </p:nvSpPr>
            <p:spPr>
              <a:xfrm>
                <a:off x="776536" y="885167"/>
                <a:ext cx="7488832" cy="360040"/>
              </a:xfrm>
              <a:prstGeom prst="roundRect">
                <a:avLst/>
              </a:prstGeom>
              <a:ln w="19050"/>
            </p:spPr>
            <p:style>
              <a:lnRef idx="1">
                <a:schemeClr val="accent5"/>
              </a:lnRef>
              <a:fillRef idx="2">
                <a:schemeClr val="accent5"/>
              </a:fillRef>
              <a:effectRef idx="1">
                <a:schemeClr val="accent5"/>
              </a:effectRef>
              <a:fontRef idx="minor">
                <a:schemeClr val="dk1"/>
              </a:fontRef>
            </p:style>
            <p:txBody>
              <a:bodyPr rtlCol="0" anchor="ctr"/>
              <a:lstStyle/>
              <a:p>
                <a:r>
                  <a:rPr lang="ja-JP" altLang="en-US" sz="1800" b="1" dirty="0" smtClean="0">
                    <a:solidFill>
                      <a:prstClr val="black"/>
                    </a:solidFill>
                  </a:rPr>
                  <a:t>１．オープンデータ実証実験</a:t>
                </a:r>
                <a:endParaRPr lang="ja-JP" altLang="en-US" sz="1800" b="1" dirty="0">
                  <a:solidFill>
                    <a:prstClr val="black"/>
                  </a:solidFill>
                </a:endParaRPr>
              </a:p>
            </p:txBody>
          </p:sp>
        </p:grpSp>
        <p:sp>
          <p:nvSpPr>
            <p:cNvPr id="24" name="正方形/長方形 23"/>
            <p:cNvSpPr/>
            <p:nvPr/>
          </p:nvSpPr>
          <p:spPr>
            <a:xfrm>
              <a:off x="812540" y="1389223"/>
              <a:ext cx="9001002" cy="830981"/>
            </a:xfrm>
            <a:prstGeom prst="rect">
              <a:avLst/>
            </a:prstGeom>
          </p:spPr>
          <p:txBody>
            <a:bodyPr wrap="square" lIns="91424" tIns="45712" rIns="91424" bIns="45712">
              <a:spAutoFit/>
            </a:bodyPr>
            <a:lstStyle/>
            <a:p>
              <a:pPr marL="174594" indent="-174594" fontAlgn="auto">
                <a:spcBef>
                  <a:spcPts val="0"/>
                </a:spcBef>
                <a:spcAft>
                  <a:spcPts val="0"/>
                </a:spcAft>
                <a:defRPr/>
              </a:pPr>
              <a:r>
                <a:rPr lang="ja-JP" altLang="en-US" sz="1600" dirty="0">
                  <a:solidFill>
                    <a:prstClr val="black"/>
                  </a:solidFill>
                  <a:latin typeface="ＭＳ Ｐゴシック" pitchFamily="50" charset="-128"/>
                </a:rPr>
                <a:t>○</a:t>
              </a:r>
              <a:r>
                <a:rPr lang="ja-JP" altLang="en-US" sz="1600" dirty="0">
                  <a:solidFill>
                    <a:srgbClr val="F79646">
                      <a:lumMod val="75000"/>
                    </a:srgbClr>
                  </a:solidFill>
                  <a:latin typeface="ＭＳ Ｐゴシック" pitchFamily="50" charset="-128"/>
                </a:rPr>
                <a:t>　</a:t>
              </a:r>
              <a:r>
                <a:rPr lang="ja-JP" altLang="en-US" sz="1600" dirty="0" smtClean="0">
                  <a:solidFill>
                    <a:prstClr val="black"/>
                  </a:solidFill>
                  <a:latin typeface="ＭＳ Ｐゴシック" pitchFamily="50" charset="-128"/>
                </a:rPr>
                <a:t>分野</a:t>
              </a:r>
              <a:r>
                <a:rPr lang="ja-JP" altLang="en-US" sz="1600" dirty="0">
                  <a:solidFill>
                    <a:prstClr val="black"/>
                  </a:solidFill>
                  <a:latin typeface="ＭＳ Ｐゴシック" pitchFamily="50" charset="-128"/>
                </a:rPr>
                <a:t>を超えたデータの流通・連携・利活用を効果的に行うために必要となる、</a:t>
              </a:r>
              <a:r>
                <a:rPr lang="ja-JP" altLang="en-US" sz="1600" u="sng" dirty="0">
                  <a:solidFill>
                    <a:prstClr val="black"/>
                  </a:solidFill>
                  <a:latin typeface="ＭＳ Ｐゴシック" pitchFamily="50" charset="-128"/>
                </a:rPr>
                <a:t>①情報流通連携基盤共通</a:t>
              </a:r>
              <a:r>
                <a:rPr lang="ja-JP" altLang="en-US" sz="1600" u="sng" dirty="0" smtClean="0">
                  <a:solidFill>
                    <a:prstClr val="black"/>
                  </a:solidFill>
                  <a:latin typeface="ＭＳ Ｐゴシック" pitchFamily="50" charset="-128"/>
                </a:rPr>
                <a:t>ＡＰＩの</a:t>
              </a:r>
              <a:r>
                <a:rPr lang="ja-JP" altLang="en-US" sz="1600" u="sng" dirty="0">
                  <a:solidFill>
                    <a:prstClr val="black"/>
                  </a:solidFill>
                  <a:latin typeface="ＭＳ Ｐゴシック" pitchFamily="50" charset="-128"/>
                </a:rPr>
                <a:t>確立・国際標準化</a:t>
              </a:r>
              <a:r>
                <a:rPr lang="ja-JP" altLang="en-US" sz="1600" dirty="0">
                  <a:solidFill>
                    <a:prstClr val="black"/>
                  </a:solidFill>
                  <a:latin typeface="ＭＳ Ｐゴシック" pitchFamily="50" charset="-128"/>
                </a:rPr>
                <a:t>、</a:t>
              </a:r>
              <a:r>
                <a:rPr lang="ja-JP" altLang="en-US" sz="1600" u="sng" dirty="0">
                  <a:solidFill>
                    <a:prstClr val="black"/>
                  </a:solidFill>
                  <a:latin typeface="ＭＳ Ｐゴシック" pitchFamily="50" charset="-128"/>
                </a:rPr>
                <a:t>②データの２次利用に関する</a:t>
              </a:r>
              <a:r>
                <a:rPr lang="ja-JP" altLang="en-US" sz="1600" u="sng" dirty="0" smtClean="0">
                  <a:solidFill>
                    <a:prstClr val="black"/>
                  </a:solidFill>
                  <a:latin typeface="ＭＳ Ｐゴシック" pitchFamily="50" charset="-128"/>
                </a:rPr>
                <a:t>ルールの</a:t>
              </a:r>
              <a:r>
                <a:rPr lang="ja-JP" altLang="en-US" sz="1600" u="sng" dirty="0">
                  <a:solidFill>
                    <a:prstClr val="black"/>
                  </a:solidFill>
                  <a:latin typeface="ＭＳ Ｐゴシック" pitchFamily="50" charset="-128"/>
                </a:rPr>
                <a:t>策定</a:t>
              </a:r>
              <a:r>
                <a:rPr lang="ja-JP" altLang="en-US" sz="1600" dirty="0">
                  <a:solidFill>
                    <a:prstClr val="black"/>
                  </a:solidFill>
                  <a:latin typeface="ＭＳ Ｐゴシック" pitchFamily="50" charset="-128"/>
                </a:rPr>
                <a:t>、</a:t>
              </a:r>
              <a:r>
                <a:rPr lang="ja-JP" altLang="en-US" sz="1600" u="sng" dirty="0">
                  <a:solidFill>
                    <a:prstClr val="black"/>
                  </a:solidFill>
                  <a:latin typeface="ＭＳ Ｐゴシック" pitchFamily="50" charset="-128"/>
                </a:rPr>
                <a:t>③オープンデータ化のメリットの可視化</a:t>
              </a:r>
              <a:r>
                <a:rPr lang="ja-JP" altLang="en-US" sz="1600" dirty="0">
                  <a:solidFill>
                    <a:prstClr val="black"/>
                  </a:solidFill>
                  <a:latin typeface="ＭＳ Ｐゴシック" pitchFamily="50" charset="-128"/>
                </a:rPr>
                <a:t>等のための</a:t>
              </a:r>
              <a:r>
                <a:rPr lang="ja-JP" altLang="en-US" sz="1600" dirty="0" smtClean="0">
                  <a:solidFill>
                    <a:prstClr val="black"/>
                  </a:solidFill>
                  <a:latin typeface="ＭＳ Ｐゴシック" pitchFamily="50" charset="-128"/>
                </a:rPr>
                <a:t>実証実験を札幌で実施。</a:t>
              </a:r>
              <a:endParaRPr lang="en-US" altLang="ja-JP" sz="1600" dirty="0" smtClean="0">
                <a:solidFill>
                  <a:prstClr val="black"/>
                </a:solidFill>
                <a:latin typeface="ＭＳ Ｐゴシック" pitchFamily="50" charset="-128"/>
              </a:endParaRPr>
            </a:p>
          </p:txBody>
        </p:sp>
      </p:grpSp>
      <p:grpSp>
        <p:nvGrpSpPr>
          <p:cNvPr id="8" name="グループ化 7"/>
          <p:cNvGrpSpPr/>
          <p:nvPr/>
        </p:nvGrpSpPr>
        <p:grpSpPr>
          <a:xfrm>
            <a:off x="740531" y="2780928"/>
            <a:ext cx="9037005" cy="1440160"/>
            <a:chOff x="753110" y="2829383"/>
            <a:chExt cx="9037005" cy="1440160"/>
          </a:xfrm>
        </p:grpSpPr>
        <p:grpSp>
          <p:nvGrpSpPr>
            <p:cNvPr id="3" name="グループ化 2"/>
            <p:cNvGrpSpPr/>
            <p:nvPr/>
          </p:nvGrpSpPr>
          <p:grpSpPr>
            <a:xfrm>
              <a:off x="753110" y="2829383"/>
              <a:ext cx="9037005" cy="1440160"/>
              <a:chOff x="753110" y="2829383"/>
              <a:chExt cx="9037005" cy="1440160"/>
            </a:xfrm>
          </p:grpSpPr>
          <p:sp>
            <p:nvSpPr>
              <p:cNvPr id="31" name="正方形/長方形 30"/>
              <p:cNvSpPr/>
              <p:nvPr/>
            </p:nvSpPr>
            <p:spPr>
              <a:xfrm>
                <a:off x="789114" y="3045406"/>
                <a:ext cx="9001001" cy="122413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角丸四角形 31"/>
              <p:cNvSpPr/>
              <p:nvPr/>
            </p:nvSpPr>
            <p:spPr>
              <a:xfrm>
                <a:off x="753110" y="2829383"/>
                <a:ext cx="8280920" cy="360040"/>
              </a:xfrm>
              <a:prstGeom prst="roundRect">
                <a:avLst/>
              </a:prstGeom>
              <a:ln w="19050"/>
            </p:spPr>
            <p:style>
              <a:lnRef idx="1">
                <a:schemeClr val="accent5"/>
              </a:lnRef>
              <a:fillRef idx="2">
                <a:schemeClr val="accent5"/>
              </a:fillRef>
              <a:effectRef idx="1">
                <a:schemeClr val="accent5"/>
              </a:effectRef>
              <a:fontRef idx="minor">
                <a:schemeClr val="dk1"/>
              </a:fontRef>
            </p:style>
            <p:txBody>
              <a:bodyPr rtlCol="0" anchor="ctr"/>
              <a:lstStyle/>
              <a:p>
                <a:r>
                  <a:rPr lang="ja-JP" altLang="en-US" sz="1800" b="1" dirty="0">
                    <a:solidFill>
                      <a:prstClr val="black"/>
                    </a:solidFill>
                  </a:rPr>
                  <a:t>２</a:t>
                </a:r>
                <a:r>
                  <a:rPr lang="ja-JP" altLang="en-US" sz="1800" b="1" dirty="0" smtClean="0">
                    <a:solidFill>
                      <a:prstClr val="black"/>
                    </a:solidFill>
                  </a:rPr>
                  <a:t>．オープンデータの産学官連携の推進</a:t>
                </a:r>
                <a:endParaRPr lang="ja-JP" altLang="en-US" sz="1800" b="1" dirty="0">
                  <a:solidFill>
                    <a:prstClr val="black"/>
                  </a:solidFill>
                </a:endParaRPr>
              </a:p>
            </p:txBody>
          </p:sp>
        </p:grpSp>
        <p:sp>
          <p:nvSpPr>
            <p:cNvPr id="38" name="正方形/長方形 37"/>
            <p:cNvSpPr/>
            <p:nvPr/>
          </p:nvSpPr>
          <p:spPr>
            <a:xfrm>
              <a:off x="812540" y="3318099"/>
              <a:ext cx="8977575" cy="584759"/>
            </a:xfrm>
            <a:prstGeom prst="rect">
              <a:avLst/>
            </a:prstGeom>
          </p:spPr>
          <p:txBody>
            <a:bodyPr wrap="square" lIns="91424" tIns="45712" rIns="91424" bIns="45712">
              <a:spAutoFit/>
            </a:bodyPr>
            <a:lstStyle/>
            <a:p>
              <a:pPr marL="182531" indent="-182531"/>
              <a:r>
                <a:rPr lang="ja-JP" altLang="en-US" sz="1600" dirty="0" smtClean="0">
                  <a:solidFill>
                    <a:prstClr val="black"/>
                  </a:solidFill>
                  <a:latin typeface="ＭＳ Ｐゴシック"/>
                  <a:ea typeface="ＭＳ Ｐゴシック"/>
                </a:rPr>
                <a:t>○</a:t>
              </a:r>
              <a:r>
                <a:rPr lang="ja-JP" altLang="en-US" sz="1600" dirty="0">
                  <a:solidFill>
                    <a:prstClr val="black"/>
                  </a:solidFill>
                  <a:latin typeface="ＭＳ Ｐゴシック"/>
                  <a:ea typeface="ＭＳ Ｐゴシック"/>
                </a:rPr>
                <a:t>　</a:t>
              </a:r>
              <a:r>
                <a:rPr lang="ja-JP" altLang="en-US" sz="1600" dirty="0" smtClean="0">
                  <a:solidFill>
                    <a:prstClr val="black"/>
                  </a:solidFill>
                  <a:latin typeface="ＭＳ Ｐゴシック"/>
                  <a:ea typeface="ＭＳ Ｐゴシック"/>
                </a:rPr>
                <a:t>総務省は、産学官と</a:t>
              </a:r>
              <a:r>
                <a:rPr lang="ja-JP" altLang="en-US" sz="1600" dirty="0">
                  <a:solidFill>
                    <a:prstClr val="black"/>
                  </a:solidFill>
                  <a:latin typeface="ＭＳ Ｐゴシック"/>
                  <a:ea typeface="ＭＳ Ｐゴシック"/>
                </a:rPr>
                <a:t>連携して</a:t>
              </a:r>
              <a:r>
                <a:rPr lang="ja-JP" altLang="en-US" sz="1600" dirty="0" smtClean="0">
                  <a:solidFill>
                    <a:prstClr val="black"/>
                  </a:solidFill>
                  <a:latin typeface="ＭＳ Ｐゴシック"/>
                  <a:ea typeface="ＭＳ Ｐゴシック"/>
                </a:rPr>
                <a:t>、</a:t>
              </a:r>
              <a:r>
                <a:rPr lang="ja-JP" altLang="en-US" sz="1600" u="sng" dirty="0" smtClean="0">
                  <a:solidFill>
                    <a:prstClr val="black"/>
                  </a:solidFill>
                  <a:latin typeface="ＭＳ Ｐゴシック"/>
                  <a:ea typeface="ＭＳ Ｐゴシック"/>
                </a:rPr>
                <a:t>①オープンデータ</a:t>
              </a:r>
              <a:r>
                <a:rPr lang="ja-JP" altLang="en-US" sz="1600" u="sng" dirty="0">
                  <a:solidFill>
                    <a:prstClr val="black"/>
                  </a:solidFill>
                  <a:latin typeface="ＭＳ Ｐゴシック"/>
                  <a:ea typeface="ＭＳ Ｐゴシック"/>
                </a:rPr>
                <a:t>に係る技術</a:t>
              </a:r>
              <a:r>
                <a:rPr lang="ja-JP" altLang="en-US" sz="1600" u="sng" dirty="0" smtClean="0">
                  <a:solidFill>
                    <a:prstClr val="black"/>
                  </a:solidFill>
                  <a:latin typeface="ＭＳ Ｐゴシック"/>
                  <a:ea typeface="ＭＳ Ｐゴシック"/>
                </a:rPr>
                <a:t>仕様の検討</a:t>
              </a:r>
              <a:r>
                <a:rPr lang="ja-JP" altLang="en-US" sz="1600" dirty="0" smtClean="0">
                  <a:solidFill>
                    <a:prstClr val="black"/>
                  </a:solidFill>
                  <a:latin typeface="ＭＳ Ｐゴシック"/>
                  <a:ea typeface="ＭＳ Ｐゴシック"/>
                </a:rPr>
                <a:t>、</a:t>
              </a:r>
              <a:r>
                <a:rPr lang="ja-JP" altLang="en-US" sz="1600" u="sng" dirty="0" smtClean="0">
                  <a:solidFill>
                    <a:prstClr val="black"/>
                  </a:solidFill>
                  <a:latin typeface="ＭＳ Ｐゴシック"/>
                  <a:ea typeface="ＭＳ Ｐゴシック"/>
                </a:rPr>
                <a:t>②２次</a:t>
              </a:r>
              <a:r>
                <a:rPr lang="ja-JP" altLang="en-US" sz="1600" u="sng" dirty="0">
                  <a:solidFill>
                    <a:prstClr val="black"/>
                  </a:solidFill>
                  <a:latin typeface="ＭＳ Ｐゴシック"/>
                  <a:ea typeface="ＭＳ Ｐゴシック"/>
                </a:rPr>
                <a:t>利用ルールの</a:t>
              </a:r>
              <a:r>
                <a:rPr lang="ja-JP" altLang="en-US" sz="1600" u="sng" dirty="0" smtClean="0">
                  <a:solidFill>
                    <a:prstClr val="black"/>
                  </a:solidFill>
                  <a:latin typeface="ＭＳ Ｐゴシック"/>
                  <a:ea typeface="ＭＳ Ｐゴシック"/>
                </a:rPr>
                <a:t>検討</a:t>
              </a:r>
              <a:r>
                <a:rPr lang="ja-JP" altLang="en-US" sz="1600" dirty="0" smtClean="0">
                  <a:solidFill>
                    <a:prstClr val="black"/>
                  </a:solidFill>
                  <a:latin typeface="ＭＳ Ｐゴシック"/>
                  <a:ea typeface="ＭＳ Ｐゴシック"/>
                </a:rPr>
                <a:t>、</a:t>
              </a:r>
              <a:r>
                <a:rPr lang="ja-JP" altLang="en-US" sz="1600" u="sng" dirty="0" smtClean="0">
                  <a:solidFill>
                    <a:prstClr val="black"/>
                  </a:solidFill>
                  <a:latin typeface="ＭＳ Ｐゴシック"/>
                  <a:ea typeface="ＭＳ Ｐゴシック"/>
                </a:rPr>
                <a:t>③</a:t>
              </a:r>
              <a:r>
                <a:rPr lang="ja-JP" altLang="en-US" sz="1600" u="sng" dirty="0">
                  <a:solidFill>
                    <a:prstClr val="black"/>
                  </a:solidFill>
                  <a:latin typeface="ＭＳ Ｐゴシック"/>
                  <a:cs typeface="Meiryo UI" panose="020B0604030504040204" pitchFamily="50" charset="-128"/>
                </a:rPr>
                <a:t>地方公共団体を対象と</a:t>
              </a:r>
              <a:r>
                <a:rPr lang="ja-JP" altLang="en-US" sz="1600" u="sng" dirty="0" smtClean="0">
                  <a:solidFill>
                    <a:prstClr val="black"/>
                  </a:solidFill>
                  <a:latin typeface="ＭＳ Ｐゴシック"/>
                  <a:cs typeface="Meiryo UI" panose="020B0604030504040204" pitchFamily="50" charset="-128"/>
                </a:rPr>
                <a:t>した</a:t>
              </a:r>
              <a:r>
                <a:rPr lang="ja-JP" altLang="en-US" sz="1600" u="sng" dirty="0">
                  <a:solidFill>
                    <a:prstClr val="black"/>
                  </a:solidFill>
                  <a:latin typeface="ＭＳ Ｐゴシック"/>
                  <a:cs typeface="Meiryo UI" panose="020B0604030504040204" pitchFamily="50" charset="-128"/>
                </a:rPr>
                <a:t>地方創生に資するデータ</a:t>
              </a:r>
              <a:r>
                <a:rPr lang="ja-JP" altLang="en-US" sz="1600" u="sng" dirty="0" smtClean="0">
                  <a:solidFill>
                    <a:prstClr val="black"/>
                  </a:solidFill>
                  <a:latin typeface="ＭＳ Ｐゴシック"/>
                  <a:cs typeface="Meiryo UI" panose="020B0604030504040204" pitchFamily="50" charset="-128"/>
                </a:rPr>
                <a:t>活用を目的とした公募型実証事業</a:t>
              </a:r>
              <a:r>
                <a:rPr lang="ja-JP" altLang="en-US" sz="1600" u="sng" dirty="0">
                  <a:solidFill>
                    <a:prstClr val="black"/>
                  </a:solidFill>
                  <a:latin typeface="ＭＳ Ｐゴシック"/>
                  <a:cs typeface="Meiryo UI" panose="020B0604030504040204" pitchFamily="50" charset="-128"/>
                </a:rPr>
                <a:t>等</a:t>
              </a:r>
              <a:r>
                <a:rPr lang="ja-JP" altLang="en-US" sz="1600" u="sng" dirty="0" smtClean="0">
                  <a:solidFill>
                    <a:prstClr val="black"/>
                  </a:solidFill>
                  <a:latin typeface="ＭＳ Ｐゴシック"/>
                  <a:cs typeface="Meiryo UI" panose="020B0604030504040204" pitchFamily="50" charset="-128"/>
                </a:rPr>
                <a:t>を実施</a:t>
              </a:r>
              <a:r>
                <a:rPr lang="ja-JP" altLang="en-US" sz="1600" dirty="0" smtClean="0">
                  <a:solidFill>
                    <a:prstClr val="black"/>
                  </a:solidFill>
                  <a:latin typeface="ＭＳ Ｐゴシック"/>
                  <a:ea typeface="ＭＳ Ｐゴシック"/>
                </a:rPr>
                <a:t>。</a:t>
              </a:r>
              <a:endParaRPr lang="en-US" altLang="ja-JP" sz="1600" dirty="0" smtClean="0">
                <a:solidFill>
                  <a:prstClr val="black"/>
                </a:solidFill>
                <a:latin typeface="ＭＳ Ｐゴシック"/>
                <a:ea typeface="ＭＳ Ｐゴシック"/>
              </a:endParaRPr>
            </a:p>
          </p:txBody>
        </p:sp>
      </p:grpSp>
      <p:grpSp>
        <p:nvGrpSpPr>
          <p:cNvPr id="9" name="グループ化 8"/>
          <p:cNvGrpSpPr/>
          <p:nvPr/>
        </p:nvGrpSpPr>
        <p:grpSpPr>
          <a:xfrm>
            <a:off x="704528" y="4762868"/>
            <a:ext cx="9073008" cy="1618460"/>
            <a:chOff x="776536" y="4762868"/>
            <a:chExt cx="9073008" cy="1618460"/>
          </a:xfrm>
        </p:grpSpPr>
        <p:grpSp>
          <p:nvGrpSpPr>
            <p:cNvPr id="5" name="グループ化 4"/>
            <p:cNvGrpSpPr/>
            <p:nvPr/>
          </p:nvGrpSpPr>
          <p:grpSpPr>
            <a:xfrm>
              <a:off x="776536" y="4762868"/>
              <a:ext cx="9037005" cy="1618460"/>
              <a:chOff x="776536" y="4762868"/>
              <a:chExt cx="9037005" cy="1618460"/>
            </a:xfrm>
          </p:grpSpPr>
          <p:sp>
            <p:nvSpPr>
              <p:cNvPr id="34" name="正方形/長方形 33"/>
              <p:cNvSpPr/>
              <p:nvPr/>
            </p:nvSpPr>
            <p:spPr>
              <a:xfrm>
                <a:off x="812540" y="4978892"/>
                <a:ext cx="9001001" cy="1402436"/>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角丸四角形 36"/>
              <p:cNvSpPr/>
              <p:nvPr/>
            </p:nvSpPr>
            <p:spPr>
              <a:xfrm>
                <a:off x="776536" y="4762868"/>
                <a:ext cx="7488832" cy="360040"/>
              </a:xfrm>
              <a:prstGeom prst="roundRect">
                <a:avLst/>
              </a:prstGeom>
              <a:ln w="19050"/>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800" b="1" dirty="0" smtClean="0">
                    <a:solidFill>
                      <a:prstClr val="black"/>
                    </a:solidFill>
                  </a:rPr>
                  <a:t>３．総務省保有情報のオープンデータ化</a:t>
                </a:r>
                <a:endParaRPr lang="ja-JP" altLang="en-US" sz="1800" b="1" dirty="0">
                  <a:solidFill>
                    <a:prstClr val="black"/>
                  </a:solidFill>
                </a:endParaRPr>
              </a:p>
            </p:txBody>
          </p:sp>
        </p:grpSp>
        <p:sp>
          <p:nvSpPr>
            <p:cNvPr id="39" name="正方形/長方形 38"/>
            <p:cNvSpPr/>
            <p:nvPr/>
          </p:nvSpPr>
          <p:spPr>
            <a:xfrm>
              <a:off x="812540" y="5287242"/>
              <a:ext cx="9037004" cy="830981"/>
            </a:xfrm>
            <a:prstGeom prst="rect">
              <a:avLst/>
            </a:prstGeom>
          </p:spPr>
          <p:txBody>
            <a:bodyPr wrap="square" lIns="91424" tIns="45712" rIns="91424" bIns="45712">
              <a:spAutoFit/>
            </a:bodyPr>
            <a:lstStyle/>
            <a:p>
              <a:pPr marL="182531" indent="-182531"/>
              <a:r>
                <a:rPr lang="ja-JP" altLang="en-US" sz="1600" dirty="0" smtClean="0">
                  <a:solidFill>
                    <a:prstClr val="black"/>
                  </a:solidFill>
                  <a:latin typeface="ＭＳ Ｐゴシック"/>
                  <a:ea typeface="ＭＳ Ｐゴシック"/>
                </a:rPr>
                <a:t>○</a:t>
              </a:r>
              <a:r>
                <a:rPr lang="ja-JP" altLang="en-US" sz="1600" dirty="0">
                  <a:solidFill>
                    <a:prstClr val="black"/>
                  </a:solidFill>
                  <a:latin typeface="ＭＳ Ｐゴシック"/>
                  <a:ea typeface="ＭＳ Ｐゴシック"/>
                </a:rPr>
                <a:t>　</a:t>
              </a:r>
              <a:r>
                <a:rPr lang="ja-JP" altLang="en-US" sz="1600" u="sng" dirty="0" smtClean="0">
                  <a:solidFill>
                    <a:prstClr val="black"/>
                  </a:solidFill>
                  <a:latin typeface="ＭＳ Ｐゴシック"/>
                  <a:ea typeface="ＭＳ Ｐゴシック"/>
                </a:rPr>
                <a:t>データ保有機関の１つとして、他省庁のモデルとなる先行的な取組</a:t>
              </a:r>
              <a:r>
                <a:rPr lang="ja-JP" altLang="en-US" sz="1600" dirty="0" smtClean="0">
                  <a:solidFill>
                    <a:prstClr val="black"/>
                  </a:solidFill>
                  <a:latin typeface="ＭＳ Ｐゴシック"/>
                  <a:ea typeface="ＭＳ Ｐゴシック"/>
                </a:rPr>
                <a:t>を実施。</a:t>
              </a:r>
              <a:endParaRPr lang="en-US" altLang="ja-JP" sz="1600" dirty="0" smtClean="0">
                <a:solidFill>
                  <a:prstClr val="black"/>
                </a:solidFill>
                <a:latin typeface="ＭＳ Ｐゴシック"/>
                <a:ea typeface="ＭＳ Ｐゴシック"/>
              </a:endParaRPr>
            </a:p>
            <a:p>
              <a:pPr marL="182531" indent="-182531"/>
              <a:r>
                <a:rPr lang="ja-JP" altLang="en-US" sz="1600" dirty="0" smtClean="0">
                  <a:solidFill>
                    <a:prstClr val="black"/>
                  </a:solidFill>
                  <a:latin typeface="ＭＳ Ｐゴシック"/>
                  <a:ea typeface="ＭＳ Ｐゴシック"/>
                </a:rPr>
                <a:t>　</a:t>
              </a:r>
              <a:r>
                <a:rPr lang="ja-JP" altLang="en-US" sz="1600" dirty="0">
                  <a:solidFill>
                    <a:prstClr val="black"/>
                  </a:solidFill>
                  <a:latin typeface="ＭＳ Ｐゴシック"/>
                  <a:ea typeface="ＭＳ Ｐゴシック"/>
                </a:rPr>
                <a:t>・</a:t>
              </a:r>
              <a:r>
                <a:rPr lang="ja-JP" altLang="en-US" sz="1600" u="sng" dirty="0" smtClean="0">
                  <a:solidFill>
                    <a:prstClr val="black"/>
                  </a:solidFill>
                  <a:latin typeface="ＭＳ Ｐゴシック"/>
                  <a:ea typeface="ＭＳ Ｐゴシック"/>
                </a:rPr>
                <a:t>情報通信白書、情報通信統計データベース</a:t>
              </a:r>
              <a:r>
                <a:rPr lang="ja-JP" altLang="en-US" sz="1600" dirty="0" smtClean="0">
                  <a:solidFill>
                    <a:prstClr val="black"/>
                  </a:solidFill>
                  <a:latin typeface="ＭＳ Ｐゴシック"/>
                  <a:ea typeface="ＭＳ Ｐゴシック"/>
                </a:rPr>
                <a:t>のオープンデータ化（自由な利用条件の採用、ＣＳＶ化）</a:t>
              </a:r>
              <a:endParaRPr lang="en-US" altLang="ja-JP" sz="1600" dirty="0" smtClean="0">
                <a:solidFill>
                  <a:prstClr val="black"/>
                </a:solidFill>
                <a:latin typeface="ＭＳ Ｐゴシック"/>
                <a:ea typeface="ＭＳ Ｐゴシック"/>
              </a:endParaRPr>
            </a:p>
            <a:p>
              <a:pPr marL="182531" indent="-182531"/>
              <a:r>
                <a:rPr lang="ja-JP" altLang="en-US" sz="1600" dirty="0" smtClean="0">
                  <a:solidFill>
                    <a:prstClr val="black"/>
                  </a:solidFill>
                  <a:latin typeface="ＭＳ Ｐゴシック"/>
                  <a:ea typeface="ＭＳ Ｐゴシック"/>
                </a:rPr>
                <a:t>　・</a:t>
              </a:r>
              <a:r>
                <a:rPr lang="ja-JP" altLang="en-US" sz="1600" u="sng" dirty="0" smtClean="0">
                  <a:solidFill>
                    <a:prstClr val="black"/>
                  </a:solidFill>
                  <a:latin typeface="ＭＳ Ｐゴシック"/>
                  <a:ea typeface="ＭＳ Ｐゴシック"/>
                </a:rPr>
                <a:t>統計</a:t>
              </a:r>
              <a:r>
                <a:rPr lang="ja-JP" altLang="en-US" sz="1600" dirty="0" smtClean="0">
                  <a:solidFill>
                    <a:prstClr val="black"/>
                  </a:solidFill>
                  <a:latin typeface="ＭＳ Ｐゴシック"/>
                  <a:ea typeface="ＭＳ Ｐゴシック"/>
                </a:rPr>
                <a:t>におけるオープンデータの高度化（ＡＰＩの提供等）</a:t>
              </a:r>
              <a:endParaRPr lang="en-US" altLang="ja-JP" sz="1600" dirty="0" smtClean="0">
                <a:solidFill>
                  <a:prstClr val="black"/>
                </a:solidFill>
                <a:latin typeface="ＭＳ Ｐゴシック"/>
                <a:ea typeface="ＭＳ Ｐゴシック"/>
              </a:endParaRPr>
            </a:p>
          </p:txBody>
        </p:sp>
      </p:gr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236" y="4758903"/>
            <a:ext cx="798513" cy="162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560" y="332656"/>
            <a:ext cx="798513" cy="409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正方形/長方形 3"/>
          <p:cNvSpPr/>
          <p:nvPr/>
        </p:nvSpPr>
        <p:spPr>
          <a:xfrm>
            <a:off x="0" y="0"/>
            <a:ext cx="9906000" cy="685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3030604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solidFill>
            <a:schemeClr val="tx1"/>
          </a:solidFill>
          <a:round/>
          <a:headEnd/>
          <a:tailEnd/>
        </a:ln>
      </a:spPr>
      <a:bodyPr tIns="0" bIns="0" anchor="ctr"/>
      <a:lstStyle>
        <a:defPPr fontAlgn="auto">
          <a:spcBef>
            <a:spcPts val="0"/>
          </a:spcBef>
          <a:spcAft>
            <a:spcPts val="0"/>
          </a:spcAft>
          <a:defRPr sz="1100" dirty="0" smtClean="0">
            <a:solidFill>
              <a:prstClr val="black"/>
            </a:solidFill>
            <a:latin typeface="ＭＳ Ｐゴシック"/>
            <a:ea typeface="ＭＳ Ｐゴシック"/>
          </a:defRPr>
        </a:defPPr>
      </a:lstStyle>
    </a:spDef>
  </a:objectDefaults>
  <a:extraClrSchemeLst/>
</a:theme>
</file>

<file path=ppt/theme/theme2.xml><?xml version="1.0" encoding="utf-8"?>
<a:theme xmlns:a="http://schemas.openxmlformats.org/drawingml/2006/main" name="2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F_Tool_2_JA_R">
  <a:themeElements>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fontScheme name="F_Tool_2_JA_R">
      <a:majorFont>
        <a:latin typeface="Arial"/>
        <a:ea typeface="ＭＳ Ｐゴシック"/>
        <a:cs typeface=""/>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lnDef>
  </a:objectDefaults>
  <a:extraClrSchemeLst>
    <a:extraClrScheme>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Words>
  <Application>Microsoft Office PowerPoint</Application>
  <PresentationFormat>A4 210 x 297 mm</PresentationFormat>
  <Paragraphs>9</Paragraphs>
  <Slides>1</Slides>
  <Notes>1</Notes>
  <HiddenSlides>0</HiddenSlides>
  <MMClips>0</MMClips>
  <ScaleCrop>false</ScaleCrop>
  <HeadingPairs>
    <vt:vector size="4" baseType="variant">
      <vt:variant>
        <vt:lpstr>テーマ</vt:lpstr>
      </vt:variant>
      <vt:variant>
        <vt:i4>3</vt:i4>
      </vt:variant>
      <vt:variant>
        <vt:lpstr>スライド タイトル</vt:lpstr>
      </vt:variant>
      <vt:variant>
        <vt:i4>1</vt:i4>
      </vt:variant>
    </vt:vector>
  </HeadingPairs>
  <TitlesOfParts>
    <vt:vector size="4" baseType="lpstr">
      <vt:lpstr>2_デザインの設定</vt:lpstr>
      <vt:lpstr>26_Office ​​テーマ</vt:lpstr>
      <vt:lpstr>F_Tool_2_JA_R</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2012-07-26T12:48:06Z</dcterms:created>
  <dcterms:modified xsi:type="dcterms:W3CDTF">2015-12-01T09:03:44Z</dcterms:modified>
</cp:coreProperties>
</file>