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698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2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70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88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2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42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99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86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79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77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49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F97D4-A080-400B-B977-25F2812DF63B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68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8907"/>
            <a:ext cx="1856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研究開発内容説明図</a:t>
            </a:r>
            <a:endParaRPr kumimoji="1" lang="ja-JP" altLang="en-US" sz="1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36684"/>
            <a:ext cx="990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研　究　開　発　課　題　名</a:t>
            </a:r>
            <a:endParaRPr kumimoji="1" lang="en-US" altLang="ja-JP" sz="160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（研究代表者名）</a:t>
            </a:r>
            <a:endParaRPr lang="en-US" altLang="ja-JP" sz="160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kumimoji="1"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（所属研究機関名）</a:t>
            </a:r>
            <a:endParaRPr kumimoji="1" lang="en-US" altLang="ja-JP" sz="160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研究開発期間：平成○○年度～平成○○年度</a:t>
            </a:r>
            <a:endParaRPr kumimoji="1" lang="ja-JP" altLang="en-US" sz="160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736" y="1423155"/>
            <a:ext cx="967307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ＭＳ 明朝" pitchFamily="17" charset="-128"/>
                <a:ea typeface="ＭＳ 明朝" pitchFamily="17" charset="-128"/>
              </a:rPr>
              <a:t>１　</a:t>
            </a:r>
            <a:r>
              <a:rPr lang="ja-JP" altLang="ja-JP" sz="2000" dirty="0">
                <a:latin typeface="ＭＳ 明朝" pitchFamily="17" charset="-128"/>
                <a:ea typeface="ＭＳ 明朝" pitchFamily="17" charset="-128"/>
              </a:rPr>
              <a:t>研究開発の</a:t>
            </a:r>
            <a:r>
              <a:rPr lang="ja-JP" altLang="en-US" sz="2000" dirty="0">
                <a:latin typeface="ＭＳ 明朝" pitchFamily="17" charset="-128"/>
                <a:ea typeface="ＭＳ 明朝" pitchFamily="17" charset="-128"/>
              </a:rPr>
              <a:t>概要</a:t>
            </a:r>
            <a:endParaRPr lang="ja-JP" altLang="ja-JP" sz="2000" dirty="0">
              <a:latin typeface="ＭＳ 明朝" pitchFamily="17" charset="-128"/>
              <a:ea typeface="ＭＳ 明朝" pitchFamily="17" charset="-128"/>
            </a:endParaRPr>
          </a:p>
          <a:p>
            <a:pPr marL="360000" indent="-446400"/>
            <a:r>
              <a:rPr lang="ja-JP" altLang="ja-JP" sz="1400" dirty="0">
                <a:latin typeface="ＭＳ 明朝" pitchFamily="17" charset="-128"/>
                <a:ea typeface="ＭＳ 明朝" pitchFamily="17" charset="-128"/>
              </a:rPr>
              <a:t>　　</a:t>
            </a:r>
            <a:r>
              <a:rPr lang="ja-JP" altLang="ja-JP" sz="14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本研究</a:t>
            </a:r>
            <a:r>
              <a:rPr lang="ja-JP" altLang="ja-JP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開発によって、どのような</a:t>
            </a:r>
            <a:r>
              <a:rPr lang="ja-JP" altLang="en-US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目的で、どのような課題や</a:t>
            </a:r>
            <a:r>
              <a:rPr lang="ja-JP" altLang="ja-JP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問題点を</a:t>
            </a:r>
            <a:r>
              <a:rPr lang="ja-JP" altLang="en-US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解決するために、どのような内容の研究開発を行うかを</a:t>
            </a:r>
            <a:r>
              <a:rPr lang="ja-JP" altLang="ja-JP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、</a:t>
            </a:r>
            <a:r>
              <a:rPr lang="ja-JP" altLang="en-US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分かりやすく簡潔に</a:t>
            </a:r>
            <a:r>
              <a:rPr lang="ja-JP" altLang="ja-JP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記載してください</a:t>
            </a:r>
            <a:r>
              <a:rPr lang="en-US" altLang="ja-JP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(</a:t>
            </a:r>
            <a:r>
              <a:rPr lang="ja-JP" altLang="en-US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様式０，１の「研究</a:t>
            </a:r>
            <a:r>
              <a:rPr lang="ja-JP" altLang="en-US" sz="14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開発</a:t>
            </a:r>
            <a:r>
              <a:rPr lang="ja-JP" altLang="en-US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の</a:t>
            </a:r>
            <a:r>
              <a:rPr lang="ja-JP" altLang="en-US" sz="14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概要</a:t>
            </a:r>
            <a:r>
              <a:rPr lang="ja-JP" altLang="en-US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」を踏まえてご記載ください</a:t>
            </a:r>
            <a:r>
              <a:rPr lang="en-US" altLang="ja-JP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)</a:t>
            </a:r>
            <a:r>
              <a:rPr lang="ja-JP" altLang="ja-JP" sz="1400" dirty="0" err="1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。</a:t>
            </a:r>
            <a:endParaRPr lang="en-US" altLang="ja-JP" sz="140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２　期待される研究開発成果及びその社会的意義</a:t>
            </a:r>
            <a:endParaRPr lang="ja-JP" altLang="ja-JP" sz="2000" dirty="0">
              <a:solidFill>
                <a:prstClr val="black"/>
              </a:solidFill>
              <a:latin typeface="ＭＳ 明朝" pitchFamily="17" charset="-128"/>
              <a:ea typeface="ＭＳ 明朝" pitchFamily="17" charset="-128"/>
            </a:endParaRPr>
          </a:p>
          <a:p>
            <a:pPr marL="360000" lvl="0" indent="-446088"/>
            <a:r>
              <a:rPr lang="ja-JP" altLang="ja-JP" sz="1400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ja-JP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本研究開発</a:t>
            </a:r>
            <a:r>
              <a:rPr lang="ja-JP" altLang="en-US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によって得られる成果と、その成果が得られることによる社会的意義、将来それは何に使われる技術なのかについて、分かりやすく簡潔に記載してください</a:t>
            </a:r>
            <a:r>
              <a:rPr lang="ja-JP" altLang="ja-JP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。</a:t>
            </a:r>
            <a:endParaRPr lang="ja-JP" altLang="en-US" sz="140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2000" dirty="0">
                <a:latin typeface="ＭＳ 明朝" pitchFamily="17" charset="-128"/>
                <a:ea typeface="ＭＳ 明朝" pitchFamily="17" charset="-128"/>
              </a:rPr>
              <a:t>３　研究開発の進捗状況と今後の予定</a:t>
            </a:r>
            <a:endParaRPr lang="en-US" altLang="ja-JP" sz="2000" dirty="0">
              <a:latin typeface="ＭＳ 明朝" pitchFamily="17" charset="-128"/>
              <a:ea typeface="ＭＳ 明朝" pitchFamily="17" charset="-128"/>
            </a:endParaRPr>
          </a:p>
          <a:p>
            <a:pPr marL="360000" indent="-452438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sz="140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sz="140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平成</a:t>
            </a:r>
            <a:r>
              <a:rPr lang="ja-JP" altLang="en-US" sz="140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２７年度の研究開発の成果について記述し、その成果を踏まえて平成２８年度にはどのような研究開発を実施するのか、分かりやすく簡潔に記載してください。</a:t>
            </a:r>
            <a:endParaRPr lang="ja-JP" altLang="ja-JP" sz="14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84731" y="6160775"/>
            <a:ext cx="9670145" cy="695164"/>
          </a:xfrm>
          <a:prstGeom prst="rect">
            <a:avLst/>
          </a:prstGeom>
          <a:solidFill>
            <a:srgbClr val="FFFFFF"/>
          </a:solidFill>
          <a:ln w="9525" cmpd="sng">
            <a:solidFill>
              <a:srgbClr val="0000CC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【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記載上の留意事項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】</a:t>
            </a:r>
          </a:p>
          <a:p>
            <a:pPr indent="-1905">
              <a:spcAft>
                <a:spcPts val="0"/>
              </a:spcAft>
            </a:pPr>
            <a:r>
              <a:rPr lang="ja-JP" altLang="ja-JP" sz="1100" kern="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青字・</a:t>
            </a:r>
            <a:r>
              <a:rPr lang="ja-JP" altLang="ja-JP" sz="1100" b="1" kern="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赤字</a:t>
            </a:r>
            <a:r>
              <a:rPr lang="ja-JP" altLang="ja-JP" sz="1100" kern="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は留意事項又は記載例です</a:t>
            </a:r>
            <a:r>
              <a:rPr lang="ja-JP" altLang="ja-JP" sz="1100" kern="100" dirty="0" smtClean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。提出</a:t>
            </a:r>
            <a:r>
              <a:rPr lang="ja-JP" altLang="ja-JP" sz="1100" kern="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の際にはすべて必ず削除して下さい</a:t>
            </a:r>
            <a:r>
              <a:rPr lang="ja-JP" altLang="ja-JP" sz="1100" kern="100" dirty="0" smtClean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。</a:t>
            </a:r>
            <a:endParaRPr kumimoji="1" lang="en-US" altLang="ja-JP" sz="11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上記事項について、</a:t>
            </a:r>
            <a:r>
              <a:rPr kumimoji="1" lang="ja-JP" altLang="en-US" sz="11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必ず図や写真等を用いて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、このページ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1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枚（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A4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横・カラー）で分かりやすく簡潔に説明してください。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本資料については、フォントサイズ、レイアウトは自由です。</a:t>
            </a:r>
            <a:r>
              <a:rPr kumimoji="1" lang="ja-JP" altLang="en-US" sz="11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（本内容を公表することがあります。）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53200" y="59685"/>
            <a:ext cx="31475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/>
              <a:t>継続</a:t>
            </a:r>
            <a:r>
              <a:rPr lang="ja-JP" altLang="en-US" sz="1200" dirty="0" smtClean="0"/>
              <a:t>提案書（平成２８年度実施提案）</a:t>
            </a:r>
            <a:r>
              <a:rPr kumimoji="1" lang="ja-JP" altLang="en-US" sz="1200" dirty="0" smtClean="0"/>
              <a:t>　様式８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45434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2016-01-29T07:13:11Z</dcterms:created>
  <dcterms:modified xsi:type="dcterms:W3CDTF">2016-01-29T07:13:19Z</dcterms:modified>
</cp:coreProperties>
</file>