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700" r:id="rId1"/>
    <p:sldMasterId id="2147483725" r:id="rId2"/>
    <p:sldMasterId id="2147483792" r:id="rId3"/>
  </p:sldMasterIdLst>
  <p:notesMasterIdLst>
    <p:notesMasterId r:id="rId8"/>
  </p:notesMasterIdLst>
  <p:sldIdLst>
    <p:sldId id="331" r:id="rId4"/>
    <p:sldId id="332" r:id="rId5"/>
    <p:sldId id="333" r:id="rId6"/>
    <p:sldId id="328" r:id="rId7"/>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92" autoAdjust="0"/>
    <p:restoredTop sz="94614" autoAdjust="0"/>
  </p:normalViewPr>
  <p:slideViewPr>
    <p:cSldViewPr snapToGrid="0" showGuides="1">
      <p:cViewPr>
        <p:scale>
          <a:sx n="75" d="100"/>
          <a:sy n="75" d="100"/>
        </p:scale>
        <p:origin x="-1728" y="-474"/>
      </p:cViewPr>
      <p:guideLst>
        <p:guide orient="horz" pos="2159"/>
        <p:guide pos="3124"/>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1"/>
            <a:ext cx="2950375" cy="497367"/>
          </a:xfrm>
          <a:prstGeom prst="rect">
            <a:avLst/>
          </a:prstGeom>
        </p:spPr>
        <p:txBody>
          <a:bodyPr vert="horz" lIns="92236" tIns="46118" rIns="92236" bIns="46118" rtlCol="0"/>
          <a:lstStyle>
            <a:lvl1pPr algn="l">
              <a:defRPr sz="1200">
                <a:latin typeface="Arial" charset="0"/>
                <a:ea typeface="ＭＳ Ｐゴシック" pitchFamily="50" charset="-128"/>
              </a:defRPr>
            </a:lvl1pPr>
          </a:lstStyle>
          <a:p>
            <a:pPr>
              <a:defRPr/>
            </a:pPr>
            <a:endParaRPr lang="ja-JP" altLang="en-US"/>
          </a:p>
        </p:txBody>
      </p:sp>
      <p:sp>
        <p:nvSpPr>
          <p:cNvPr id="3" name="日付プレースホルダ 2"/>
          <p:cNvSpPr>
            <a:spLocks noGrp="1"/>
          </p:cNvSpPr>
          <p:nvPr>
            <p:ph type="dt" idx="1"/>
          </p:nvPr>
        </p:nvSpPr>
        <p:spPr>
          <a:xfrm>
            <a:off x="3855221" y="1"/>
            <a:ext cx="2950374" cy="497367"/>
          </a:xfrm>
          <a:prstGeom prst="rect">
            <a:avLst/>
          </a:prstGeom>
        </p:spPr>
        <p:txBody>
          <a:bodyPr vert="horz" lIns="92236" tIns="46118" rIns="92236" bIns="46118" rtlCol="0"/>
          <a:lstStyle>
            <a:lvl1pPr algn="r">
              <a:defRPr sz="1200">
                <a:latin typeface="Arial" charset="0"/>
                <a:ea typeface="ＭＳ Ｐゴシック" pitchFamily="50" charset="-128"/>
              </a:defRPr>
            </a:lvl1pPr>
          </a:lstStyle>
          <a:p>
            <a:pPr>
              <a:defRPr/>
            </a:pPr>
            <a:fld id="{1C007F75-9382-4A72-9F4F-05B8F1F34731}" type="datetimeFigureOut">
              <a:rPr lang="ja-JP" altLang="en-US"/>
              <a:pPr>
                <a:defRPr/>
              </a:pPr>
              <a:t>2016/1/6</a:t>
            </a:fld>
            <a:endParaRPr lang="ja-JP" altLang="en-US"/>
          </a:p>
        </p:txBody>
      </p:sp>
      <p:sp>
        <p:nvSpPr>
          <p:cNvPr id="4" name="スライド イメージ プレースホルダ 3"/>
          <p:cNvSpPr>
            <a:spLocks noGrp="1" noRot="1" noChangeAspect="1"/>
          </p:cNvSpPr>
          <p:nvPr>
            <p:ph type="sldImg" idx="2"/>
          </p:nvPr>
        </p:nvSpPr>
        <p:spPr>
          <a:xfrm>
            <a:off x="709613" y="744538"/>
            <a:ext cx="5387975" cy="3729037"/>
          </a:xfrm>
          <a:prstGeom prst="rect">
            <a:avLst/>
          </a:prstGeom>
          <a:noFill/>
          <a:ln w="12700">
            <a:solidFill>
              <a:prstClr val="black"/>
            </a:solidFill>
          </a:ln>
        </p:spPr>
        <p:txBody>
          <a:bodyPr vert="horz" lIns="92236" tIns="46118" rIns="92236" bIns="46118" rtlCol="0" anchor="ctr"/>
          <a:lstStyle/>
          <a:p>
            <a:pPr lvl="0"/>
            <a:endParaRPr lang="ja-JP" altLang="en-US" noProof="0" smtClean="0"/>
          </a:p>
        </p:txBody>
      </p:sp>
      <p:sp>
        <p:nvSpPr>
          <p:cNvPr id="5" name="ノート プレースホルダ 4"/>
          <p:cNvSpPr>
            <a:spLocks noGrp="1"/>
          </p:cNvSpPr>
          <p:nvPr>
            <p:ph type="body" sz="quarter" idx="3"/>
          </p:nvPr>
        </p:nvSpPr>
        <p:spPr>
          <a:xfrm>
            <a:off x="680239" y="4720985"/>
            <a:ext cx="5446723" cy="4473102"/>
          </a:xfrm>
          <a:prstGeom prst="rect">
            <a:avLst/>
          </a:prstGeom>
        </p:spPr>
        <p:txBody>
          <a:bodyPr vert="horz" lIns="92236" tIns="46118" rIns="92236" bIns="46118"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 5"/>
          <p:cNvSpPr>
            <a:spLocks noGrp="1"/>
          </p:cNvSpPr>
          <p:nvPr>
            <p:ph type="ftr" sz="quarter" idx="4"/>
          </p:nvPr>
        </p:nvSpPr>
        <p:spPr>
          <a:xfrm>
            <a:off x="1" y="9440372"/>
            <a:ext cx="2950375" cy="497366"/>
          </a:xfrm>
          <a:prstGeom prst="rect">
            <a:avLst/>
          </a:prstGeom>
        </p:spPr>
        <p:txBody>
          <a:bodyPr vert="horz" lIns="92236" tIns="46118" rIns="92236" bIns="46118" rtlCol="0" anchor="b"/>
          <a:lstStyle>
            <a:lvl1pPr algn="l">
              <a:defRPr sz="1200">
                <a:latin typeface="Arial" charset="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55221" y="9440372"/>
            <a:ext cx="2950374" cy="497366"/>
          </a:xfrm>
          <a:prstGeom prst="rect">
            <a:avLst/>
          </a:prstGeom>
        </p:spPr>
        <p:txBody>
          <a:bodyPr vert="horz" lIns="92236" tIns="46118" rIns="92236" bIns="46118" rtlCol="0" anchor="b"/>
          <a:lstStyle>
            <a:lvl1pPr algn="r">
              <a:defRPr sz="1200">
                <a:latin typeface="Arial" charset="0"/>
                <a:ea typeface="ＭＳ Ｐゴシック" pitchFamily="50" charset="-128"/>
              </a:defRPr>
            </a:lvl1pPr>
          </a:lstStyle>
          <a:p>
            <a:pPr>
              <a:defRPr/>
            </a:pPr>
            <a:fld id="{8D3596E1-E765-4A60-8B6E-87AD724DB576}" type="slidenum">
              <a:rPr lang="ja-JP" altLang="en-US"/>
              <a:pPr>
                <a:defRPr/>
              </a:pPr>
              <a:t>‹#›</a:t>
            </a:fld>
            <a:endParaRPr lang="ja-JP" altLang="en-US"/>
          </a:p>
        </p:txBody>
      </p:sp>
    </p:spTree>
    <p:extLst>
      <p:ext uri="{BB962C8B-B14F-4D97-AF65-F5344CB8AC3E}">
        <p14:creationId xmlns:p14="http://schemas.microsoft.com/office/powerpoint/2010/main" val="11462165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14340"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charset="-128"/>
              </a:defRPr>
            </a:lvl1pPr>
            <a:lvl2pPr marL="749414" indent="-288236" eaLnBrk="0" hangingPunct="0">
              <a:spcBef>
                <a:spcPct val="30000"/>
              </a:spcBef>
              <a:defRPr kumimoji="1" sz="1200">
                <a:solidFill>
                  <a:schemeClr val="tx1"/>
                </a:solidFill>
                <a:latin typeface="Calibri" pitchFamily="34" charset="0"/>
                <a:ea typeface="ＭＳ Ｐゴシック" charset="-128"/>
              </a:defRPr>
            </a:lvl2pPr>
            <a:lvl3pPr marL="1152944" indent="-230589" eaLnBrk="0" hangingPunct="0">
              <a:spcBef>
                <a:spcPct val="30000"/>
              </a:spcBef>
              <a:defRPr kumimoji="1" sz="1200">
                <a:solidFill>
                  <a:schemeClr val="tx1"/>
                </a:solidFill>
                <a:latin typeface="Calibri" pitchFamily="34" charset="0"/>
                <a:ea typeface="ＭＳ Ｐゴシック" charset="-128"/>
              </a:defRPr>
            </a:lvl3pPr>
            <a:lvl4pPr marL="1614122" indent="-230589" eaLnBrk="0" hangingPunct="0">
              <a:spcBef>
                <a:spcPct val="30000"/>
              </a:spcBef>
              <a:defRPr kumimoji="1" sz="1200">
                <a:solidFill>
                  <a:schemeClr val="tx1"/>
                </a:solidFill>
                <a:latin typeface="Calibri" pitchFamily="34" charset="0"/>
                <a:ea typeface="ＭＳ Ｐゴシック" charset="-128"/>
              </a:defRPr>
            </a:lvl4pPr>
            <a:lvl5pPr marL="2075299" indent="-230589" eaLnBrk="0" hangingPunct="0">
              <a:spcBef>
                <a:spcPct val="30000"/>
              </a:spcBef>
              <a:defRPr kumimoji="1" sz="1200">
                <a:solidFill>
                  <a:schemeClr val="tx1"/>
                </a:solidFill>
                <a:latin typeface="Calibri" pitchFamily="34" charset="0"/>
                <a:ea typeface="ＭＳ Ｐゴシック" charset="-128"/>
              </a:defRPr>
            </a:lvl5pPr>
            <a:lvl6pPr marL="2536477" indent="-230589" eaLnBrk="0" fontAlgn="base" hangingPunct="0">
              <a:spcBef>
                <a:spcPct val="30000"/>
              </a:spcBef>
              <a:spcAft>
                <a:spcPct val="0"/>
              </a:spcAft>
              <a:defRPr kumimoji="1" sz="1200">
                <a:solidFill>
                  <a:schemeClr val="tx1"/>
                </a:solidFill>
                <a:latin typeface="Calibri" pitchFamily="34" charset="0"/>
                <a:ea typeface="ＭＳ Ｐゴシック" charset="-128"/>
              </a:defRPr>
            </a:lvl6pPr>
            <a:lvl7pPr marL="2997655" indent="-230589" eaLnBrk="0" fontAlgn="base" hangingPunct="0">
              <a:spcBef>
                <a:spcPct val="30000"/>
              </a:spcBef>
              <a:spcAft>
                <a:spcPct val="0"/>
              </a:spcAft>
              <a:defRPr kumimoji="1" sz="1200">
                <a:solidFill>
                  <a:schemeClr val="tx1"/>
                </a:solidFill>
                <a:latin typeface="Calibri" pitchFamily="34" charset="0"/>
                <a:ea typeface="ＭＳ Ｐゴシック" charset="-128"/>
              </a:defRPr>
            </a:lvl7pPr>
            <a:lvl8pPr marL="3458832" indent="-230589" eaLnBrk="0" fontAlgn="base" hangingPunct="0">
              <a:spcBef>
                <a:spcPct val="30000"/>
              </a:spcBef>
              <a:spcAft>
                <a:spcPct val="0"/>
              </a:spcAft>
              <a:defRPr kumimoji="1" sz="1200">
                <a:solidFill>
                  <a:schemeClr val="tx1"/>
                </a:solidFill>
                <a:latin typeface="Calibri" pitchFamily="34" charset="0"/>
                <a:ea typeface="ＭＳ Ｐゴシック" charset="-128"/>
              </a:defRPr>
            </a:lvl8pPr>
            <a:lvl9pPr marL="3920010" indent="-230589" eaLnBrk="0" fontAlgn="base" hangingPunct="0">
              <a:spcBef>
                <a:spcPct val="30000"/>
              </a:spcBef>
              <a:spcAft>
                <a:spcPct val="0"/>
              </a:spcAft>
              <a:defRPr kumimoji="1" sz="1200">
                <a:solidFill>
                  <a:schemeClr val="tx1"/>
                </a:solidFill>
                <a:latin typeface="Calibri" pitchFamily="34" charset="0"/>
                <a:ea typeface="ＭＳ Ｐゴシック" charset="-128"/>
              </a:defRPr>
            </a:lvl9pPr>
          </a:lstStyle>
          <a:p>
            <a:pPr eaLnBrk="1" hangingPunct="1">
              <a:spcBef>
                <a:spcPct val="0"/>
              </a:spcBef>
            </a:pPr>
            <a:fld id="{7AEEE9AF-00DC-48EA-81F5-614410C42CC8}" type="slidenum">
              <a:rPr lang="ja-JP" altLang="en-US" smtClean="0">
                <a:latin typeface="Arial" charset="0"/>
              </a:rPr>
              <a:pPr eaLnBrk="1" hangingPunct="1">
                <a:spcBef>
                  <a:spcPct val="0"/>
                </a:spcBef>
              </a:pPr>
              <a:t>1</a:t>
            </a:fld>
            <a:endParaRPr lang="en-US" altLang="ja-JP"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15364"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charset="-128"/>
              </a:defRPr>
            </a:lvl1pPr>
            <a:lvl2pPr marL="749414" indent="-288236" eaLnBrk="0" hangingPunct="0">
              <a:spcBef>
                <a:spcPct val="30000"/>
              </a:spcBef>
              <a:defRPr kumimoji="1" sz="1200">
                <a:solidFill>
                  <a:schemeClr val="tx1"/>
                </a:solidFill>
                <a:latin typeface="Calibri" pitchFamily="34" charset="0"/>
                <a:ea typeface="ＭＳ Ｐゴシック" charset="-128"/>
              </a:defRPr>
            </a:lvl2pPr>
            <a:lvl3pPr marL="1152944" indent="-230589" eaLnBrk="0" hangingPunct="0">
              <a:spcBef>
                <a:spcPct val="30000"/>
              </a:spcBef>
              <a:defRPr kumimoji="1" sz="1200">
                <a:solidFill>
                  <a:schemeClr val="tx1"/>
                </a:solidFill>
                <a:latin typeface="Calibri" pitchFamily="34" charset="0"/>
                <a:ea typeface="ＭＳ Ｐゴシック" charset="-128"/>
              </a:defRPr>
            </a:lvl3pPr>
            <a:lvl4pPr marL="1614122" indent="-230589" eaLnBrk="0" hangingPunct="0">
              <a:spcBef>
                <a:spcPct val="30000"/>
              </a:spcBef>
              <a:defRPr kumimoji="1" sz="1200">
                <a:solidFill>
                  <a:schemeClr val="tx1"/>
                </a:solidFill>
                <a:latin typeface="Calibri" pitchFamily="34" charset="0"/>
                <a:ea typeface="ＭＳ Ｐゴシック" charset="-128"/>
              </a:defRPr>
            </a:lvl4pPr>
            <a:lvl5pPr marL="2075299" indent="-230589" eaLnBrk="0" hangingPunct="0">
              <a:spcBef>
                <a:spcPct val="30000"/>
              </a:spcBef>
              <a:defRPr kumimoji="1" sz="1200">
                <a:solidFill>
                  <a:schemeClr val="tx1"/>
                </a:solidFill>
                <a:latin typeface="Calibri" pitchFamily="34" charset="0"/>
                <a:ea typeface="ＭＳ Ｐゴシック" charset="-128"/>
              </a:defRPr>
            </a:lvl5pPr>
            <a:lvl6pPr marL="2536477" indent="-230589" eaLnBrk="0" fontAlgn="base" hangingPunct="0">
              <a:spcBef>
                <a:spcPct val="30000"/>
              </a:spcBef>
              <a:spcAft>
                <a:spcPct val="0"/>
              </a:spcAft>
              <a:defRPr kumimoji="1" sz="1200">
                <a:solidFill>
                  <a:schemeClr val="tx1"/>
                </a:solidFill>
                <a:latin typeface="Calibri" pitchFamily="34" charset="0"/>
                <a:ea typeface="ＭＳ Ｐゴシック" charset="-128"/>
              </a:defRPr>
            </a:lvl6pPr>
            <a:lvl7pPr marL="2997655" indent="-230589" eaLnBrk="0" fontAlgn="base" hangingPunct="0">
              <a:spcBef>
                <a:spcPct val="30000"/>
              </a:spcBef>
              <a:spcAft>
                <a:spcPct val="0"/>
              </a:spcAft>
              <a:defRPr kumimoji="1" sz="1200">
                <a:solidFill>
                  <a:schemeClr val="tx1"/>
                </a:solidFill>
                <a:latin typeface="Calibri" pitchFamily="34" charset="0"/>
                <a:ea typeface="ＭＳ Ｐゴシック" charset="-128"/>
              </a:defRPr>
            </a:lvl7pPr>
            <a:lvl8pPr marL="3458832" indent="-230589" eaLnBrk="0" fontAlgn="base" hangingPunct="0">
              <a:spcBef>
                <a:spcPct val="30000"/>
              </a:spcBef>
              <a:spcAft>
                <a:spcPct val="0"/>
              </a:spcAft>
              <a:defRPr kumimoji="1" sz="1200">
                <a:solidFill>
                  <a:schemeClr val="tx1"/>
                </a:solidFill>
                <a:latin typeface="Calibri" pitchFamily="34" charset="0"/>
                <a:ea typeface="ＭＳ Ｐゴシック" charset="-128"/>
              </a:defRPr>
            </a:lvl8pPr>
            <a:lvl9pPr marL="3920010" indent="-230589" eaLnBrk="0" fontAlgn="base" hangingPunct="0">
              <a:spcBef>
                <a:spcPct val="30000"/>
              </a:spcBef>
              <a:spcAft>
                <a:spcPct val="0"/>
              </a:spcAft>
              <a:defRPr kumimoji="1" sz="1200">
                <a:solidFill>
                  <a:schemeClr val="tx1"/>
                </a:solidFill>
                <a:latin typeface="Calibri" pitchFamily="34" charset="0"/>
                <a:ea typeface="ＭＳ Ｐゴシック" charset="-128"/>
              </a:defRPr>
            </a:lvl9pPr>
          </a:lstStyle>
          <a:p>
            <a:pPr eaLnBrk="1" hangingPunct="1">
              <a:spcBef>
                <a:spcPct val="0"/>
              </a:spcBef>
            </a:pPr>
            <a:fld id="{CBBB2A33-3D5C-4EBB-AB8F-BDE6C14C952C}" type="slidenum">
              <a:rPr lang="ja-JP" altLang="en-US" smtClean="0">
                <a:latin typeface="Arial" charset="0"/>
              </a:rPr>
              <a:pPr eaLnBrk="1" hangingPunct="1">
                <a:spcBef>
                  <a:spcPct val="0"/>
                </a:spcBef>
              </a:pPr>
              <a:t>2</a:t>
            </a:fld>
            <a:endParaRPr lang="en-US" altLang="ja-JP"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16388"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charset="-128"/>
              </a:defRPr>
            </a:lvl1pPr>
            <a:lvl2pPr marL="749414" indent="-288236" eaLnBrk="0" hangingPunct="0">
              <a:spcBef>
                <a:spcPct val="30000"/>
              </a:spcBef>
              <a:defRPr kumimoji="1" sz="1200">
                <a:solidFill>
                  <a:schemeClr val="tx1"/>
                </a:solidFill>
                <a:latin typeface="Calibri" pitchFamily="34" charset="0"/>
                <a:ea typeface="ＭＳ Ｐゴシック" charset="-128"/>
              </a:defRPr>
            </a:lvl2pPr>
            <a:lvl3pPr marL="1152944" indent="-230589" eaLnBrk="0" hangingPunct="0">
              <a:spcBef>
                <a:spcPct val="30000"/>
              </a:spcBef>
              <a:defRPr kumimoji="1" sz="1200">
                <a:solidFill>
                  <a:schemeClr val="tx1"/>
                </a:solidFill>
                <a:latin typeface="Calibri" pitchFamily="34" charset="0"/>
                <a:ea typeface="ＭＳ Ｐゴシック" charset="-128"/>
              </a:defRPr>
            </a:lvl3pPr>
            <a:lvl4pPr marL="1614122" indent="-230589" eaLnBrk="0" hangingPunct="0">
              <a:spcBef>
                <a:spcPct val="30000"/>
              </a:spcBef>
              <a:defRPr kumimoji="1" sz="1200">
                <a:solidFill>
                  <a:schemeClr val="tx1"/>
                </a:solidFill>
                <a:latin typeface="Calibri" pitchFamily="34" charset="0"/>
                <a:ea typeface="ＭＳ Ｐゴシック" charset="-128"/>
              </a:defRPr>
            </a:lvl4pPr>
            <a:lvl5pPr marL="2075299" indent="-230589" eaLnBrk="0" hangingPunct="0">
              <a:spcBef>
                <a:spcPct val="30000"/>
              </a:spcBef>
              <a:defRPr kumimoji="1" sz="1200">
                <a:solidFill>
                  <a:schemeClr val="tx1"/>
                </a:solidFill>
                <a:latin typeface="Calibri" pitchFamily="34" charset="0"/>
                <a:ea typeface="ＭＳ Ｐゴシック" charset="-128"/>
              </a:defRPr>
            </a:lvl5pPr>
            <a:lvl6pPr marL="2536477" indent="-230589" eaLnBrk="0" fontAlgn="base" hangingPunct="0">
              <a:spcBef>
                <a:spcPct val="30000"/>
              </a:spcBef>
              <a:spcAft>
                <a:spcPct val="0"/>
              </a:spcAft>
              <a:defRPr kumimoji="1" sz="1200">
                <a:solidFill>
                  <a:schemeClr val="tx1"/>
                </a:solidFill>
                <a:latin typeface="Calibri" pitchFamily="34" charset="0"/>
                <a:ea typeface="ＭＳ Ｐゴシック" charset="-128"/>
              </a:defRPr>
            </a:lvl6pPr>
            <a:lvl7pPr marL="2997655" indent="-230589" eaLnBrk="0" fontAlgn="base" hangingPunct="0">
              <a:spcBef>
                <a:spcPct val="30000"/>
              </a:spcBef>
              <a:spcAft>
                <a:spcPct val="0"/>
              </a:spcAft>
              <a:defRPr kumimoji="1" sz="1200">
                <a:solidFill>
                  <a:schemeClr val="tx1"/>
                </a:solidFill>
                <a:latin typeface="Calibri" pitchFamily="34" charset="0"/>
                <a:ea typeface="ＭＳ Ｐゴシック" charset="-128"/>
              </a:defRPr>
            </a:lvl7pPr>
            <a:lvl8pPr marL="3458832" indent="-230589" eaLnBrk="0" fontAlgn="base" hangingPunct="0">
              <a:spcBef>
                <a:spcPct val="30000"/>
              </a:spcBef>
              <a:spcAft>
                <a:spcPct val="0"/>
              </a:spcAft>
              <a:defRPr kumimoji="1" sz="1200">
                <a:solidFill>
                  <a:schemeClr val="tx1"/>
                </a:solidFill>
                <a:latin typeface="Calibri" pitchFamily="34" charset="0"/>
                <a:ea typeface="ＭＳ Ｐゴシック" charset="-128"/>
              </a:defRPr>
            </a:lvl8pPr>
            <a:lvl9pPr marL="3920010" indent="-230589" eaLnBrk="0" fontAlgn="base" hangingPunct="0">
              <a:spcBef>
                <a:spcPct val="30000"/>
              </a:spcBef>
              <a:spcAft>
                <a:spcPct val="0"/>
              </a:spcAft>
              <a:defRPr kumimoji="1" sz="1200">
                <a:solidFill>
                  <a:schemeClr val="tx1"/>
                </a:solidFill>
                <a:latin typeface="Calibri" pitchFamily="34" charset="0"/>
                <a:ea typeface="ＭＳ Ｐゴシック" charset="-128"/>
              </a:defRPr>
            </a:lvl9pPr>
          </a:lstStyle>
          <a:p>
            <a:pPr eaLnBrk="1" hangingPunct="1">
              <a:spcBef>
                <a:spcPct val="0"/>
              </a:spcBef>
            </a:pPr>
            <a:fld id="{3B6E4980-6AB9-4210-9E7D-D0FF7C80131B}" type="slidenum">
              <a:rPr lang="ja-JP" altLang="en-US" smtClean="0">
                <a:latin typeface="Arial" charset="0"/>
              </a:rPr>
              <a:pPr eaLnBrk="1" hangingPunct="1">
                <a:spcBef>
                  <a:spcPct val="0"/>
                </a:spcBef>
              </a:pPr>
              <a:t>4</a:t>
            </a:fld>
            <a:endParaRPr lang="en-US" altLang="ja-JP"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6"/>
            <a:ext cx="84201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9F5FA095-DA8E-4C4E-A618-32756BA9A8A6}" type="slidenum">
              <a:rPr lang="en-US" altLang="ja-JP"/>
              <a:pPr>
                <a:defRPr/>
              </a:pPr>
              <a:t>‹#›</a:t>
            </a:fld>
            <a:endParaRPr lang="en-US" altLang="ja-JP"/>
          </a:p>
        </p:txBody>
      </p:sp>
    </p:spTree>
    <p:extLst>
      <p:ext uri="{BB962C8B-B14F-4D97-AF65-F5344CB8AC3E}">
        <p14:creationId xmlns:p14="http://schemas.microsoft.com/office/powerpoint/2010/main" val="2410279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68AF97FE-4C93-4CF2-B183-33E9F358F4F7}" type="slidenum">
              <a:rPr lang="en-US" altLang="ja-JP"/>
              <a:pPr>
                <a:defRPr/>
              </a:pPr>
              <a:t>‹#›</a:t>
            </a:fld>
            <a:endParaRPr lang="en-US" altLang="ja-JP"/>
          </a:p>
        </p:txBody>
      </p:sp>
    </p:spTree>
    <p:extLst>
      <p:ext uri="{BB962C8B-B14F-4D97-AF65-F5344CB8AC3E}">
        <p14:creationId xmlns:p14="http://schemas.microsoft.com/office/powerpoint/2010/main" val="1259961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49"/>
            <a:ext cx="2414588"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536578" y="274649"/>
            <a:ext cx="7078663"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82FCF78E-3987-4995-A28F-2F8FA59E5824}" type="slidenum">
              <a:rPr lang="en-US" altLang="ja-JP"/>
              <a:pPr>
                <a:defRPr/>
              </a:pPr>
              <a:t>‹#›</a:t>
            </a:fld>
            <a:endParaRPr lang="en-US" altLang="ja-JP"/>
          </a:p>
        </p:txBody>
      </p:sp>
    </p:spTree>
    <p:extLst>
      <p:ext uri="{BB962C8B-B14F-4D97-AF65-F5344CB8AC3E}">
        <p14:creationId xmlns:p14="http://schemas.microsoft.com/office/powerpoint/2010/main" val="17285525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0" y="274644"/>
            <a:ext cx="89154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xfrm>
            <a:off x="7594600" y="6492875"/>
            <a:ext cx="2311400" cy="365125"/>
          </a:xfrm>
        </p:spPr>
        <p:txBody>
          <a:bodyPr/>
          <a:lstStyle>
            <a:lvl1pPr>
              <a:defRPr/>
            </a:lvl1pPr>
          </a:lstStyle>
          <a:p>
            <a:pPr>
              <a:defRPr/>
            </a:pPr>
            <a:fld id="{81B935A2-EEF5-4262-9CEC-5AD8F7E4255E}" type="slidenum">
              <a:rPr lang="en-US" altLang="ja-JP"/>
              <a:pPr>
                <a:defRPr/>
              </a:pPr>
              <a:t>‹#›</a:t>
            </a:fld>
            <a:endParaRPr lang="en-US" altLang="ja-JP"/>
          </a:p>
        </p:txBody>
      </p:sp>
    </p:spTree>
    <p:extLst>
      <p:ext uri="{BB962C8B-B14F-4D97-AF65-F5344CB8AC3E}">
        <p14:creationId xmlns:p14="http://schemas.microsoft.com/office/powerpoint/2010/main" val="4106120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21"/>
          <p:cNvSpPr>
            <a:spLocks noGrp="1" noChangeArrowheads="1"/>
          </p:cNvSpPr>
          <p:nvPr>
            <p:ph type="sldNum" sz="quarter" idx="11"/>
          </p:nvPr>
        </p:nvSpPr>
        <p:spPr>
          <a:ln/>
        </p:spPr>
        <p:txBody>
          <a:bodyPr/>
          <a:lstStyle>
            <a:lvl1pPr>
              <a:defRPr/>
            </a:lvl1pPr>
          </a:lstStyle>
          <a:p>
            <a:pPr>
              <a:defRPr/>
            </a:pPr>
            <a:r>
              <a:rPr lang="en-US" altLang="ja-JP"/>
              <a:t>Page </a:t>
            </a:r>
            <a:fld id="{D7995AFC-C743-416C-B44D-3FF2E7F40B4D}" type="slidenum">
              <a:rPr lang="en-US" altLang="ja-JP"/>
              <a:pPr>
                <a:defRPr/>
              </a:pPr>
              <a:t>‹#›</a:t>
            </a:fld>
            <a:endParaRPr lang="en-US" altLang="ja-JP"/>
          </a:p>
        </p:txBody>
      </p:sp>
    </p:spTree>
    <p:extLst>
      <p:ext uri="{BB962C8B-B14F-4D97-AF65-F5344CB8AC3E}">
        <p14:creationId xmlns:p14="http://schemas.microsoft.com/office/powerpoint/2010/main" val="13137259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7"/>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21"/>
          <p:cNvSpPr>
            <a:spLocks noGrp="1" noChangeArrowheads="1"/>
          </p:cNvSpPr>
          <p:nvPr>
            <p:ph type="sldNum" sz="quarter" idx="11"/>
          </p:nvPr>
        </p:nvSpPr>
        <p:spPr>
          <a:ln/>
        </p:spPr>
        <p:txBody>
          <a:bodyPr/>
          <a:lstStyle>
            <a:lvl1pPr>
              <a:defRPr/>
            </a:lvl1pPr>
          </a:lstStyle>
          <a:p>
            <a:pPr>
              <a:defRPr/>
            </a:pPr>
            <a:r>
              <a:rPr lang="en-US" altLang="ja-JP"/>
              <a:t>Page </a:t>
            </a:r>
            <a:fld id="{92C4D35A-27AB-4533-9368-39F9D869DD56}" type="slidenum">
              <a:rPr lang="en-US" altLang="ja-JP"/>
              <a:pPr>
                <a:defRPr/>
              </a:pPr>
              <a:t>‹#›</a:t>
            </a:fld>
            <a:endParaRPr lang="en-US" altLang="ja-JP"/>
          </a:p>
        </p:txBody>
      </p:sp>
    </p:spTree>
    <p:extLst>
      <p:ext uri="{BB962C8B-B14F-4D97-AF65-F5344CB8AC3E}">
        <p14:creationId xmlns:p14="http://schemas.microsoft.com/office/powerpoint/2010/main" val="21808951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165100" y="981076"/>
            <a:ext cx="470535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981076"/>
            <a:ext cx="470535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21"/>
          <p:cNvSpPr>
            <a:spLocks noGrp="1" noChangeArrowheads="1"/>
          </p:cNvSpPr>
          <p:nvPr>
            <p:ph type="sldNum" sz="quarter" idx="11"/>
          </p:nvPr>
        </p:nvSpPr>
        <p:spPr>
          <a:ln/>
        </p:spPr>
        <p:txBody>
          <a:bodyPr/>
          <a:lstStyle>
            <a:lvl1pPr>
              <a:defRPr/>
            </a:lvl1pPr>
          </a:lstStyle>
          <a:p>
            <a:pPr>
              <a:defRPr/>
            </a:pPr>
            <a:r>
              <a:rPr lang="en-US" altLang="ja-JP"/>
              <a:t>Page </a:t>
            </a:r>
            <a:fld id="{930C0132-A643-45F6-8E89-B7B59402C9AB}" type="slidenum">
              <a:rPr lang="en-US" altLang="ja-JP"/>
              <a:pPr>
                <a:defRPr/>
              </a:pPr>
              <a:t>‹#›</a:t>
            </a:fld>
            <a:endParaRPr lang="en-US" altLang="ja-JP"/>
          </a:p>
        </p:txBody>
      </p:sp>
    </p:spTree>
    <p:extLst>
      <p:ext uri="{BB962C8B-B14F-4D97-AF65-F5344CB8AC3E}">
        <p14:creationId xmlns:p14="http://schemas.microsoft.com/office/powerpoint/2010/main" val="22185692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4"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4"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8" name="Rectangle 21"/>
          <p:cNvSpPr>
            <a:spLocks noGrp="1" noChangeArrowheads="1"/>
          </p:cNvSpPr>
          <p:nvPr>
            <p:ph type="sldNum" sz="quarter" idx="11"/>
          </p:nvPr>
        </p:nvSpPr>
        <p:spPr>
          <a:ln/>
        </p:spPr>
        <p:txBody>
          <a:bodyPr/>
          <a:lstStyle>
            <a:lvl1pPr>
              <a:defRPr/>
            </a:lvl1pPr>
          </a:lstStyle>
          <a:p>
            <a:pPr>
              <a:defRPr/>
            </a:pPr>
            <a:r>
              <a:rPr lang="en-US" altLang="ja-JP"/>
              <a:t>Page </a:t>
            </a:r>
            <a:fld id="{9E11B2D8-B98E-45FC-8CC8-52D11807084C}" type="slidenum">
              <a:rPr lang="en-US" altLang="ja-JP"/>
              <a:pPr>
                <a:defRPr/>
              </a:pPr>
              <a:t>‹#›</a:t>
            </a:fld>
            <a:endParaRPr lang="en-US" altLang="ja-JP"/>
          </a:p>
        </p:txBody>
      </p:sp>
    </p:spTree>
    <p:extLst>
      <p:ext uri="{BB962C8B-B14F-4D97-AF65-F5344CB8AC3E}">
        <p14:creationId xmlns:p14="http://schemas.microsoft.com/office/powerpoint/2010/main" val="38392576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4" name="Rectangle 21"/>
          <p:cNvSpPr>
            <a:spLocks noGrp="1" noChangeArrowheads="1"/>
          </p:cNvSpPr>
          <p:nvPr>
            <p:ph type="sldNum" sz="quarter" idx="11"/>
          </p:nvPr>
        </p:nvSpPr>
        <p:spPr>
          <a:ln/>
        </p:spPr>
        <p:txBody>
          <a:bodyPr/>
          <a:lstStyle>
            <a:lvl1pPr>
              <a:defRPr/>
            </a:lvl1pPr>
          </a:lstStyle>
          <a:p>
            <a:pPr>
              <a:defRPr/>
            </a:pPr>
            <a:r>
              <a:rPr lang="en-US" altLang="ja-JP"/>
              <a:t>Page </a:t>
            </a:r>
            <a:fld id="{F55FEF88-F6C9-4BEF-AC32-A0D5BA34DD08}" type="slidenum">
              <a:rPr lang="en-US" altLang="ja-JP"/>
              <a:pPr>
                <a:defRPr/>
              </a:pPr>
              <a:t>‹#›</a:t>
            </a:fld>
            <a:endParaRPr lang="en-US" altLang="ja-JP"/>
          </a:p>
        </p:txBody>
      </p:sp>
    </p:spTree>
    <p:extLst>
      <p:ext uri="{BB962C8B-B14F-4D97-AF65-F5344CB8AC3E}">
        <p14:creationId xmlns:p14="http://schemas.microsoft.com/office/powerpoint/2010/main" val="6275904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3" name="Rectangle 21"/>
          <p:cNvSpPr>
            <a:spLocks noGrp="1" noChangeArrowheads="1"/>
          </p:cNvSpPr>
          <p:nvPr>
            <p:ph type="sldNum" sz="quarter" idx="11"/>
          </p:nvPr>
        </p:nvSpPr>
        <p:spPr>
          <a:ln/>
        </p:spPr>
        <p:txBody>
          <a:bodyPr/>
          <a:lstStyle>
            <a:lvl1pPr>
              <a:defRPr/>
            </a:lvl1pPr>
          </a:lstStyle>
          <a:p>
            <a:pPr>
              <a:defRPr/>
            </a:pPr>
            <a:r>
              <a:rPr lang="en-US" altLang="ja-JP"/>
              <a:t>Page </a:t>
            </a:r>
            <a:fld id="{34698341-0BBD-4384-8584-7FD6D1472B56}" type="slidenum">
              <a:rPr lang="en-US" altLang="ja-JP"/>
              <a:pPr>
                <a:defRPr/>
              </a:pPr>
              <a:t>‹#›</a:t>
            </a:fld>
            <a:endParaRPr lang="en-US" altLang="ja-JP"/>
          </a:p>
        </p:txBody>
      </p:sp>
    </p:spTree>
    <p:extLst>
      <p:ext uri="{BB962C8B-B14F-4D97-AF65-F5344CB8AC3E}">
        <p14:creationId xmlns:p14="http://schemas.microsoft.com/office/powerpoint/2010/main" val="10287016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2" y="273057"/>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21"/>
          <p:cNvSpPr>
            <a:spLocks noGrp="1" noChangeArrowheads="1"/>
          </p:cNvSpPr>
          <p:nvPr>
            <p:ph type="sldNum" sz="quarter" idx="11"/>
          </p:nvPr>
        </p:nvSpPr>
        <p:spPr>
          <a:ln/>
        </p:spPr>
        <p:txBody>
          <a:bodyPr/>
          <a:lstStyle>
            <a:lvl1pPr>
              <a:defRPr/>
            </a:lvl1pPr>
          </a:lstStyle>
          <a:p>
            <a:pPr>
              <a:defRPr/>
            </a:pPr>
            <a:r>
              <a:rPr lang="en-US" altLang="ja-JP"/>
              <a:t>Page </a:t>
            </a:r>
            <a:fld id="{57F8CA39-3AAD-47F2-86C4-4AEB7972186F}" type="slidenum">
              <a:rPr lang="en-US" altLang="ja-JP"/>
              <a:pPr>
                <a:defRPr/>
              </a:pPr>
              <a:t>‹#›</a:t>
            </a:fld>
            <a:endParaRPr lang="en-US" altLang="ja-JP"/>
          </a:p>
        </p:txBody>
      </p:sp>
    </p:spTree>
    <p:extLst>
      <p:ext uri="{BB962C8B-B14F-4D97-AF65-F5344CB8AC3E}">
        <p14:creationId xmlns:p14="http://schemas.microsoft.com/office/powerpoint/2010/main" val="2032180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a:xfrm>
            <a:off x="7594600" y="6492875"/>
            <a:ext cx="2311400" cy="365125"/>
          </a:xfrm>
        </p:spPr>
        <p:txBody>
          <a:bodyPr/>
          <a:lstStyle>
            <a:lvl1pPr>
              <a:defRPr/>
            </a:lvl1pPr>
          </a:lstStyle>
          <a:p>
            <a:pPr>
              <a:defRPr/>
            </a:pPr>
            <a:fld id="{07E95F71-B518-4812-908C-7A7CF51779CE}" type="slidenum">
              <a:rPr lang="en-US" altLang="ja-JP"/>
              <a:pPr>
                <a:defRPr/>
              </a:pPr>
              <a:t>‹#›</a:t>
            </a:fld>
            <a:endParaRPr lang="en-US" altLang="ja-JP"/>
          </a:p>
        </p:txBody>
      </p:sp>
    </p:spTree>
    <p:extLst>
      <p:ext uri="{BB962C8B-B14F-4D97-AF65-F5344CB8AC3E}">
        <p14:creationId xmlns:p14="http://schemas.microsoft.com/office/powerpoint/2010/main" val="31989707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21"/>
          <p:cNvSpPr>
            <a:spLocks noGrp="1" noChangeArrowheads="1"/>
          </p:cNvSpPr>
          <p:nvPr>
            <p:ph type="sldNum" sz="quarter" idx="11"/>
          </p:nvPr>
        </p:nvSpPr>
        <p:spPr>
          <a:ln/>
        </p:spPr>
        <p:txBody>
          <a:bodyPr/>
          <a:lstStyle>
            <a:lvl1pPr>
              <a:defRPr/>
            </a:lvl1pPr>
          </a:lstStyle>
          <a:p>
            <a:pPr>
              <a:defRPr/>
            </a:pPr>
            <a:r>
              <a:rPr lang="en-US" altLang="ja-JP"/>
              <a:t>Page </a:t>
            </a:r>
            <a:fld id="{B54BC84F-D42F-4FF4-86B4-0A6423C390EA}" type="slidenum">
              <a:rPr lang="en-US" altLang="ja-JP"/>
              <a:pPr>
                <a:defRPr/>
              </a:pPr>
              <a:t>‹#›</a:t>
            </a:fld>
            <a:endParaRPr lang="en-US" altLang="ja-JP"/>
          </a:p>
        </p:txBody>
      </p:sp>
    </p:spTree>
    <p:extLst>
      <p:ext uri="{BB962C8B-B14F-4D97-AF65-F5344CB8AC3E}">
        <p14:creationId xmlns:p14="http://schemas.microsoft.com/office/powerpoint/2010/main" val="20977014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21"/>
          <p:cNvSpPr>
            <a:spLocks noGrp="1" noChangeArrowheads="1"/>
          </p:cNvSpPr>
          <p:nvPr>
            <p:ph type="sldNum" sz="quarter" idx="11"/>
          </p:nvPr>
        </p:nvSpPr>
        <p:spPr>
          <a:ln/>
        </p:spPr>
        <p:txBody>
          <a:bodyPr/>
          <a:lstStyle>
            <a:lvl1pPr>
              <a:defRPr/>
            </a:lvl1pPr>
          </a:lstStyle>
          <a:p>
            <a:pPr>
              <a:defRPr/>
            </a:pPr>
            <a:r>
              <a:rPr lang="en-US" altLang="ja-JP"/>
              <a:t>Page </a:t>
            </a:r>
            <a:fld id="{7399CCA3-EFF8-45EB-A206-5E4B0FEF6268}" type="slidenum">
              <a:rPr lang="en-US" altLang="ja-JP"/>
              <a:pPr>
                <a:defRPr/>
              </a:pPr>
              <a:t>‹#›</a:t>
            </a:fld>
            <a:endParaRPr lang="en-US" altLang="ja-JP"/>
          </a:p>
        </p:txBody>
      </p:sp>
    </p:spTree>
    <p:extLst>
      <p:ext uri="{BB962C8B-B14F-4D97-AF65-F5344CB8AC3E}">
        <p14:creationId xmlns:p14="http://schemas.microsoft.com/office/powerpoint/2010/main" val="19228928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46950" y="115888"/>
            <a:ext cx="2393950" cy="6121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165100" y="115888"/>
            <a:ext cx="7016750" cy="6121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21"/>
          <p:cNvSpPr>
            <a:spLocks noGrp="1" noChangeArrowheads="1"/>
          </p:cNvSpPr>
          <p:nvPr>
            <p:ph type="sldNum" sz="quarter" idx="11"/>
          </p:nvPr>
        </p:nvSpPr>
        <p:spPr>
          <a:ln/>
        </p:spPr>
        <p:txBody>
          <a:bodyPr/>
          <a:lstStyle>
            <a:lvl1pPr>
              <a:defRPr/>
            </a:lvl1pPr>
          </a:lstStyle>
          <a:p>
            <a:pPr>
              <a:defRPr/>
            </a:pPr>
            <a:r>
              <a:rPr lang="en-US" altLang="ja-JP"/>
              <a:t>Page </a:t>
            </a:r>
            <a:fld id="{9BA18AFB-FEA0-4A6E-ACC7-57D4BBB73D4D}" type="slidenum">
              <a:rPr lang="en-US" altLang="ja-JP"/>
              <a:pPr>
                <a:defRPr/>
              </a:pPr>
              <a:t>‹#›</a:t>
            </a:fld>
            <a:endParaRPr lang="en-US" altLang="ja-JP"/>
          </a:p>
        </p:txBody>
      </p:sp>
    </p:spTree>
    <p:extLst>
      <p:ext uri="{BB962C8B-B14F-4D97-AF65-F5344CB8AC3E}">
        <p14:creationId xmlns:p14="http://schemas.microsoft.com/office/powerpoint/2010/main" val="4906744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165100" y="115888"/>
            <a:ext cx="9575800" cy="53975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165100" y="981076"/>
            <a:ext cx="9575800" cy="5256213"/>
          </a:xfrm>
        </p:spPr>
        <p:txBody>
          <a:bodyPr/>
          <a:lstStyle/>
          <a:p>
            <a:pPr lvl="0"/>
            <a:endParaRPr lang="ja-JP" altLang="en-US" noProof="0" smtClean="0"/>
          </a:p>
        </p:txBody>
      </p:sp>
      <p:sp>
        <p:nvSpPr>
          <p:cNvPr id="4"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21"/>
          <p:cNvSpPr>
            <a:spLocks noGrp="1" noChangeArrowheads="1"/>
          </p:cNvSpPr>
          <p:nvPr>
            <p:ph type="sldNum" sz="quarter" idx="11"/>
          </p:nvPr>
        </p:nvSpPr>
        <p:spPr>
          <a:ln/>
        </p:spPr>
        <p:txBody>
          <a:bodyPr/>
          <a:lstStyle>
            <a:lvl1pPr>
              <a:defRPr/>
            </a:lvl1pPr>
          </a:lstStyle>
          <a:p>
            <a:pPr>
              <a:defRPr/>
            </a:pPr>
            <a:r>
              <a:rPr lang="en-US" altLang="ja-JP"/>
              <a:t>Page </a:t>
            </a:r>
            <a:fld id="{B8CDB6EF-AE0F-4BE8-8F18-37E0B116341F}" type="slidenum">
              <a:rPr lang="en-US" altLang="ja-JP"/>
              <a:pPr>
                <a:defRPr/>
              </a:pPr>
              <a:t>‹#›</a:t>
            </a:fld>
            <a:endParaRPr lang="en-US" altLang="ja-JP"/>
          </a:p>
        </p:txBody>
      </p:sp>
    </p:spTree>
    <p:extLst>
      <p:ext uri="{BB962C8B-B14F-4D97-AF65-F5344CB8AC3E}">
        <p14:creationId xmlns:p14="http://schemas.microsoft.com/office/powerpoint/2010/main" val="33638852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cSld name="タイトル スライド">
    <p:spTree>
      <p:nvGrpSpPr>
        <p:cNvPr id="1" name=""/>
        <p:cNvGrpSpPr/>
        <p:nvPr/>
      </p:nvGrpSpPr>
      <p:grpSpPr>
        <a:xfrm>
          <a:off x="0" y="0"/>
          <a:ext cx="0" cy="0"/>
          <a:chOff x="0" y="0"/>
          <a:chExt cx="0" cy="0"/>
        </a:xfrm>
      </p:grpSpPr>
      <p:sp>
        <p:nvSpPr>
          <p:cNvPr id="7197" name="Rectangle 29"/>
          <p:cNvSpPr>
            <a:spLocks noGrp="1" noChangeArrowheads="1"/>
          </p:cNvSpPr>
          <p:nvPr>
            <p:ph type="ctrTitle"/>
          </p:nvPr>
        </p:nvSpPr>
        <p:spPr>
          <a:xfrm>
            <a:off x="271727" y="2276475"/>
            <a:ext cx="9362546" cy="1873250"/>
          </a:xfrm>
        </p:spPr>
        <p:txBody>
          <a:bodyPr lIns="91440" rIns="91440"/>
          <a:lstStyle>
            <a:lvl1pPr>
              <a:defRPr/>
            </a:lvl1pPr>
          </a:lstStyle>
          <a:p>
            <a:r>
              <a:rPr lang="ja-JP" altLang="en-US"/>
              <a:t>マスタ タイトルの書式設定</a:t>
            </a:r>
          </a:p>
        </p:txBody>
      </p:sp>
      <p:sp>
        <p:nvSpPr>
          <p:cNvPr id="7198" name="Rectangle 30"/>
          <p:cNvSpPr>
            <a:spLocks noGrp="1" noChangeArrowheads="1"/>
          </p:cNvSpPr>
          <p:nvPr>
            <p:ph type="subTitle" idx="1"/>
          </p:nvPr>
        </p:nvSpPr>
        <p:spPr>
          <a:xfrm>
            <a:off x="271727" y="4292600"/>
            <a:ext cx="9362546" cy="1752600"/>
          </a:xfrm>
        </p:spPr>
        <p:txBody>
          <a:bodyPr anchor="ctr"/>
          <a:lstStyle>
            <a:lvl1pPr marL="0" indent="0" algn="ctr">
              <a:buFontTx/>
              <a:buNone/>
              <a:defRPr/>
            </a:lvl1pPr>
          </a:lstStyle>
          <a:p>
            <a:r>
              <a:rPr lang="ja-JP" altLang="en-US"/>
              <a:t>マスタ サブタイトルの書式設定</a:t>
            </a:r>
          </a:p>
        </p:txBody>
      </p:sp>
      <p:sp>
        <p:nvSpPr>
          <p:cNvPr id="4" name="Rectangle 31"/>
          <p:cNvSpPr>
            <a:spLocks noGrp="1" noChangeArrowheads="1"/>
          </p:cNvSpPr>
          <p:nvPr>
            <p:ph type="ftr" sz="quarter" idx="10"/>
          </p:nvPr>
        </p:nvSpPr>
        <p:spPr/>
        <p:txBody>
          <a:bodyPr/>
          <a:lstStyle>
            <a:lvl1pPr>
              <a:defRPr/>
            </a:lvl1pPr>
          </a:lstStyle>
          <a:p>
            <a:pPr>
              <a:defRPr/>
            </a:pPr>
            <a:endParaRPr lang="en-US" altLang="ja-JP"/>
          </a:p>
        </p:txBody>
      </p:sp>
      <p:sp>
        <p:nvSpPr>
          <p:cNvPr id="5" name="Rectangle 32"/>
          <p:cNvSpPr>
            <a:spLocks noGrp="1" noChangeArrowheads="1"/>
          </p:cNvSpPr>
          <p:nvPr>
            <p:ph type="sldNum" sz="quarter" idx="11"/>
          </p:nvPr>
        </p:nvSpPr>
        <p:spPr/>
        <p:txBody>
          <a:bodyPr/>
          <a:lstStyle>
            <a:lvl1pPr>
              <a:defRPr/>
            </a:lvl1pPr>
          </a:lstStyle>
          <a:p>
            <a:pPr>
              <a:defRPr/>
            </a:pPr>
            <a:r>
              <a:rPr lang="en-US" altLang="ja-JP"/>
              <a:t>Page </a:t>
            </a:r>
            <a:fld id="{B8C32122-2F64-47E0-93A5-A5DC2D270CD0}" type="slidenum">
              <a:rPr lang="en-US" altLang="ja-JP"/>
              <a:pPr>
                <a:defRPr/>
              </a:pPr>
              <a:t>‹#›</a:t>
            </a:fld>
            <a:endParaRPr lang="en-US" altLang="ja-JP"/>
          </a:p>
        </p:txBody>
      </p:sp>
    </p:spTree>
    <p:extLst>
      <p:ext uri="{BB962C8B-B14F-4D97-AF65-F5344CB8AC3E}">
        <p14:creationId xmlns:p14="http://schemas.microsoft.com/office/powerpoint/2010/main" val="5362952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21"/>
          <p:cNvSpPr>
            <a:spLocks noGrp="1" noChangeArrowheads="1"/>
          </p:cNvSpPr>
          <p:nvPr>
            <p:ph type="sldNum" sz="quarter" idx="11"/>
          </p:nvPr>
        </p:nvSpPr>
        <p:spPr>
          <a:ln/>
        </p:spPr>
        <p:txBody>
          <a:bodyPr/>
          <a:lstStyle>
            <a:lvl1pPr>
              <a:defRPr/>
            </a:lvl1pPr>
          </a:lstStyle>
          <a:p>
            <a:pPr>
              <a:defRPr/>
            </a:pPr>
            <a:r>
              <a:rPr lang="en-US" altLang="ja-JP"/>
              <a:t>Page </a:t>
            </a:r>
            <a:fld id="{3FD97CD4-2809-422A-B265-087C3CC7495A}" type="slidenum">
              <a:rPr lang="en-US" altLang="ja-JP"/>
              <a:pPr>
                <a:defRPr/>
              </a:pPr>
              <a:t>‹#›</a:t>
            </a:fld>
            <a:endParaRPr lang="en-US" altLang="ja-JP"/>
          </a:p>
        </p:txBody>
      </p:sp>
    </p:spTree>
    <p:extLst>
      <p:ext uri="{BB962C8B-B14F-4D97-AF65-F5344CB8AC3E}">
        <p14:creationId xmlns:p14="http://schemas.microsoft.com/office/powerpoint/2010/main" val="18193698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21"/>
          <p:cNvSpPr>
            <a:spLocks noGrp="1" noChangeArrowheads="1"/>
          </p:cNvSpPr>
          <p:nvPr>
            <p:ph type="sldNum" sz="quarter" idx="11"/>
          </p:nvPr>
        </p:nvSpPr>
        <p:spPr>
          <a:ln/>
        </p:spPr>
        <p:txBody>
          <a:bodyPr/>
          <a:lstStyle>
            <a:lvl1pPr>
              <a:defRPr/>
            </a:lvl1pPr>
          </a:lstStyle>
          <a:p>
            <a:pPr>
              <a:defRPr/>
            </a:pPr>
            <a:r>
              <a:rPr lang="en-US" altLang="ja-JP"/>
              <a:t>Page </a:t>
            </a:r>
            <a:fld id="{11BF1B99-A5EA-4AFE-AA3B-1094E832A145}" type="slidenum">
              <a:rPr lang="en-US" altLang="ja-JP"/>
              <a:pPr>
                <a:defRPr/>
              </a:pPr>
              <a:t>‹#›</a:t>
            </a:fld>
            <a:endParaRPr lang="en-US" altLang="ja-JP"/>
          </a:p>
        </p:txBody>
      </p:sp>
    </p:spTree>
    <p:extLst>
      <p:ext uri="{BB962C8B-B14F-4D97-AF65-F5344CB8AC3E}">
        <p14:creationId xmlns:p14="http://schemas.microsoft.com/office/powerpoint/2010/main" val="365652378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165100" y="981076"/>
            <a:ext cx="470535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981076"/>
            <a:ext cx="470535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21"/>
          <p:cNvSpPr>
            <a:spLocks noGrp="1" noChangeArrowheads="1"/>
          </p:cNvSpPr>
          <p:nvPr>
            <p:ph type="sldNum" sz="quarter" idx="11"/>
          </p:nvPr>
        </p:nvSpPr>
        <p:spPr>
          <a:ln/>
        </p:spPr>
        <p:txBody>
          <a:bodyPr/>
          <a:lstStyle>
            <a:lvl1pPr>
              <a:defRPr/>
            </a:lvl1pPr>
          </a:lstStyle>
          <a:p>
            <a:pPr>
              <a:defRPr/>
            </a:pPr>
            <a:r>
              <a:rPr lang="en-US" altLang="ja-JP"/>
              <a:t>Page </a:t>
            </a:r>
            <a:fld id="{BD3C3772-7285-493A-8B72-D6CB8A50466E}" type="slidenum">
              <a:rPr lang="en-US" altLang="ja-JP"/>
              <a:pPr>
                <a:defRPr/>
              </a:pPr>
              <a:t>‹#›</a:t>
            </a:fld>
            <a:endParaRPr lang="en-US" altLang="ja-JP"/>
          </a:p>
        </p:txBody>
      </p:sp>
    </p:spTree>
    <p:extLst>
      <p:ext uri="{BB962C8B-B14F-4D97-AF65-F5344CB8AC3E}">
        <p14:creationId xmlns:p14="http://schemas.microsoft.com/office/powerpoint/2010/main" val="17995746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8" name="Rectangle 21"/>
          <p:cNvSpPr>
            <a:spLocks noGrp="1" noChangeArrowheads="1"/>
          </p:cNvSpPr>
          <p:nvPr>
            <p:ph type="sldNum" sz="quarter" idx="11"/>
          </p:nvPr>
        </p:nvSpPr>
        <p:spPr>
          <a:ln/>
        </p:spPr>
        <p:txBody>
          <a:bodyPr/>
          <a:lstStyle>
            <a:lvl1pPr>
              <a:defRPr/>
            </a:lvl1pPr>
          </a:lstStyle>
          <a:p>
            <a:pPr>
              <a:defRPr/>
            </a:pPr>
            <a:r>
              <a:rPr lang="en-US" altLang="ja-JP"/>
              <a:t>Page </a:t>
            </a:r>
            <a:fld id="{52D75C91-B5D0-4063-B281-639EF825ABE9}" type="slidenum">
              <a:rPr lang="en-US" altLang="ja-JP"/>
              <a:pPr>
                <a:defRPr/>
              </a:pPr>
              <a:t>‹#›</a:t>
            </a:fld>
            <a:endParaRPr lang="en-US" altLang="ja-JP"/>
          </a:p>
        </p:txBody>
      </p:sp>
    </p:spTree>
    <p:extLst>
      <p:ext uri="{BB962C8B-B14F-4D97-AF65-F5344CB8AC3E}">
        <p14:creationId xmlns:p14="http://schemas.microsoft.com/office/powerpoint/2010/main" val="330958330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4" name="Rectangle 21"/>
          <p:cNvSpPr>
            <a:spLocks noGrp="1" noChangeArrowheads="1"/>
          </p:cNvSpPr>
          <p:nvPr>
            <p:ph type="sldNum" sz="quarter" idx="11"/>
          </p:nvPr>
        </p:nvSpPr>
        <p:spPr>
          <a:ln/>
        </p:spPr>
        <p:txBody>
          <a:bodyPr/>
          <a:lstStyle>
            <a:lvl1pPr>
              <a:defRPr/>
            </a:lvl1pPr>
          </a:lstStyle>
          <a:p>
            <a:pPr>
              <a:defRPr/>
            </a:pPr>
            <a:r>
              <a:rPr lang="en-US" altLang="ja-JP"/>
              <a:t>Page </a:t>
            </a:r>
            <a:fld id="{30A015A0-AC3E-4B02-92CA-9FB0D6486F92}" type="slidenum">
              <a:rPr lang="en-US" altLang="ja-JP"/>
              <a:pPr>
                <a:defRPr/>
              </a:pPr>
              <a:t>‹#›</a:t>
            </a:fld>
            <a:endParaRPr lang="en-US" altLang="ja-JP"/>
          </a:p>
        </p:txBody>
      </p:sp>
    </p:spTree>
    <p:extLst>
      <p:ext uri="{BB962C8B-B14F-4D97-AF65-F5344CB8AC3E}">
        <p14:creationId xmlns:p14="http://schemas.microsoft.com/office/powerpoint/2010/main" val="340317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11"/>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04667E8B-27C2-458D-B7BB-E013B8F59180}" type="slidenum">
              <a:rPr lang="en-US" altLang="ja-JP"/>
              <a:pPr>
                <a:defRPr/>
              </a:pPr>
              <a:t>‹#›</a:t>
            </a:fld>
            <a:endParaRPr lang="en-US" altLang="ja-JP"/>
          </a:p>
        </p:txBody>
      </p:sp>
    </p:spTree>
    <p:extLst>
      <p:ext uri="{BB962C8B-B14F-4D97-AF65-F5344CB8AC3E}">
        <p14:creationId xmlns:p14="http://schemas.microsoft.com/office/powerpoint/2010/main" val="329256945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3" name="Rectangle 21"/>
          <p:cNvSpPr>
            <a:spLocks noGrp="1" noChangeArrowheads="1"/>
          </p:cNvSpPr>
          <p:nvPr>
            <p:ph type="sldNum" sz="quarter" idx="11"/>
          </p:nvPr>
        </p:nvSpPr>
        <p:spPr>
          <a:ln/>
        </p:spPr>
        <p:txBody>
          <a:bodyPr/>
          <a:lstStyle>
            <a:lvl1pPr>
              <a:defRPr/>
            </a:lvl1pPr>
          </a:lstStyle>
          <a:p>
            <a:pPr>
              <a:defRPr/>
            </a:pPr>
            <a:r>
              <a:rPr lang="en-US" altLang="ja-JP"/>
              <a:t>Page </a:t>
            </a:r>
            <a:fld id="{C055DCB0-C3C5-440E-8018-C5FFEE7C5A1F}" type="slidenum">
              <a:rPr lang="en-US" altLang="ja-JP"/>
              <a:pPr>
                <a:defRPr/>
              </a:pPr>
              <a:t>‹#›</a:t>
            </a:fld>
            <a:endParaRPr lang="en-US" altLang="ja-JP"/>
          </a:p>
        </p:txBody>
      </p:sp>
    </p:spTree>
    <p:extLst>
      <p:ext uri="{BB962C8B-B14F-4D97-AF65-F5344CB8AC3E}">
        <p14:creationId xmlns:p14="http://schemas.microsoft.com/office/powerpoint/2010/main" val="99240962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21"/>
          <p:cNvSpPr>
            <a:spLocks noGrp="1" noChangeArrowheads="1"/>
          </p:cNvSpPr>
          <p:nvPr>
            <p:ph type="sldNum" sz="quarter" idx="11"/>
          </p:nvPr>
        </p:nvSpPr>
        <p:spPr>
          <a:ln/>
        </p:spPr>
        <p:txBody>
          <a:bodyPr/>
          <a:lstStyle>
            <a:lvl1pPr>
              <a:defRPr/>
            </a:lvl1pPr>
          </a:lstStyle>
          <a:p>
            <a:pPr>
              <a:defRPr/>
            </a:pPr>
            <a:r>
              <a:rPr lang="en-US" altLang="ja-JP"/>
              <a:t>Page </a:t>
            </a:r>
            <a:fld id="{9EA2A7DC-BA62-4926-97F2-1CD75221CB79}" type="slidenum">
              <a:rPr lang="en-US" altLang="ja-JP"/>
              <a:pPr>
                <a:defRPr/>
              </a:pPr>
              <a:t>‹#›</a:t>
            </a:fld>
            <a:endParaRPr lang="en-US" altLang="ja-JP"/>
          </a:p>
        </p:txBody>
      </p:sp>
    </p:spTree>
    <p:extLst>
      <p:ext uri="{BB962C8B-B14F-4D97-AF65-F5344CB8AC3E}">
        <p14:creationId xmlns:p14="http://schemas.microsoft.com/office/powerpoint/2010/main" val="187210505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21"/>
          <p:cNvSpPr>
            <a:spLocks noGrp="1" noChangeArrowheads="1"/>
          </p:cNvSpPr>
          <p:nvPr>
            <p:ph type="sldNum" sz="quarter" idx="11"/>
          </p:nvPr>
        </p:nvSpPr>
        <p:spPr>
          <a:ln/>
        </p:spPr>
        <p:txBody>
          <a:bodyPr/>
          <a:lstStyle>
            <a:lvl1pPr>
              <a:defRPr/>
            </a:lvl1pPr>
          </a:lstStyle>
          <a:p>
            <a:pPr>
              <a:defRPr/>
            </a:pPr>
            <a:r>
              <a:rPr lang="en-US" altLang="ja-JP"/>
              <a:t>Page </a:t>
            </a:r>
            <a:fld id="{EF2CCD30-3EDD-4B11-BD40-7BC0312675FD}" type="slidenum">
              <a:rPr lang="en-US" altLang="ja-JP"/>
              <a:pPr>
                <a:defRPr/>
              </a:pPr>
              <a:t>‹#›</a:t>
            </a:fld>
            <a:endParaRPr lang="en-US" altLang="ja-JP"/>
          </a:p>
        </p:txBody>
      </p:sp>
    </p:spTree>
    <p:extLst>
      <p:ext uri="{BB962C8B-B14F-4D97-AF65-F5344CB8AC3E}">
        <p14:creationId xmlns:p14="http://schemas.microsoft.com/office/powerpoint/2010/main" val="22723639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21"/>
          <p:cNvSpPr>
            <a:spLocks noGrp="1" noChangeArrowheads="1"/>
          </p:cNvSpPr>
          <p:nvPr>
            <p:ph type="sldNum" sz="quarter" idx="11"/>
          </p:nvPr>
        </p:nvSpPr>
        <p:spPr>
          <a:ln/>
        </p:spPr>
        <p:txBody>
          <a:bodyPr/>
          <a:lstStyle>
            <a:lvl1pPr>
              <a:defRPr/>
            </a:lvl1pPr>
          </a:lstStyle>
          <a:p>
            <a:pPr>
              <a:defRPr/>
            </a:pPr>
            <a:r>
              <a:rPr lang="en-US" altLang="ja-JP"/>
              <a:t>Page </a:t>
            </a:r>
            <a:fld id="{6472B87C-E3BE-4ED3-A132-5BA859E4A47B}" type="slidenum">
              <a:rPr lang="en-US" altLang="ja-JP"/>
              <a:pPr>
                <a:defRPr/>
              </a:pPr>
              <a:t>‹#›</a:t>
            </a:fld>
            <a:endParaRPr lang="en-US" altLang="ja-JP"/>
          </a:p>
        </p:txBody>
      </p:sp>
    </p:spTree>
    <p:extLst>
      <p:ext uri="{BB962C8B-B14F-4D97-AF65-F5344CB8AC3E}">
        <p14:creationId xmlns:p14="http://schemas.microsoft.com/office/powerpoint/2010/main" val="115773851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46950" y="115888"/>
            <a:ext cx="2393950" cy="6121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165100" y="115888"/>
            <a:ext cx="7016750" cy="6121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21"/>
          <p:cNvSpPr>
            <a:spLocks noGrp="1" noChangeArrowheads="1"/>
          </p:cNvSpPr>
          <p:nvPr>
            <p:ph type="sldNum" sz="quarter" idx="11"/>
          </p:nvPr>
        </p:nvSpPr>
        <p:spPr>
          <a:ln/>
        </p:spPr>
        <p:txBody>
          <a:bodyPr/>
          <a:lstStyle>
            <a:lvl1pPr>
              <a:defRPr/>
            </a:lvl1pPr>
          </a:lstStyle>
          <a:p>
            <a:pPr>
              <a:defRPr/>
            </a:pPr>
            <a:r>
              <a:rPr lang="en-US" altLang="ja-JP"/>
              <a:t>Page </a:t>
            </a:r>
            <a:fld id="{DA11D6EE-7389-4507-B919-CD781FB3A3D2}" type="slidenum">
              <a:rPr lang="en-US" altLang="ja-JP"/>
              <a:pPr>
                <a:defRPr/>
              </a:pPr>
              <a:t>‹#›</a:t>
            </a:fld>
            <a:endParaRPr lang="en-US" altLang="ja-JP"/>
          </a:p>
        </p:txBody>
      </p:sp>
    </p:spTree>
    <p:extLst>
      <p:ext uri="{BB962C8B-B14F-4D97-AF65-F5344CB8AC3E}">
        <p14:creationId xmlns:p14="http://schemas.microsoft.com/office/powerpoint/2010/main" val="194687274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165100" y="115888"/>
            <a:ext cx="9575800" cy="53975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165100" y="981076"/>
            <a:ext cx="9575800" cy="5256213"/>
          </a:xfrm>
        </p:spPr>
        <p:txBody>
          <a:bodyPr/>
          <a:lstStyle/>
          <a:p>
            <a:pPr lvl="0"/>
            <a:endParaRPr lang="ja-JP" altLang="en-US" noProof="0" smtClean="0"/>
          </a:p>
        </p:txBody>
      </p:sp>
      <p:sp>
        <p:nvSpPr>
          <p:cNvPr id="4"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21"/>
          <p:cNvSpPr>
            <a:spLocks noGrp="1" noChangeArrowheads="1"/>
          </p:cNvSpPr>
          <p:nvPr>
            <p:ph type="sldNum" sz="quarter" idx="11"/>
          </p:nvPr>
        </p:nvSpPr>
        <p:spPr>
          <a:ln/>
        </p:spPr>
        <p:txBody>
          <a:bodyPr/>
          <a:lstStyle>
            <a:lvl1pPr>
              <a:defRPr/>
            </a:lvl1pPr>
          </a:lstStyle>
          <a:p>
            <a:pPr>
              <a:defRPr/>
            </a:pPr>
            <a:r>
              <a:rPr lang="en-US" altLang="ja-JP"/>
              <a:t>Page </a:t>
            </a:r>
            <a:fld id="{CF861B2E-04A9-4D4E-91ED-8F0EE52DECB6}" type="slidenum">
              <a:rPr lang="en-US" altLang="ja-JP"/>
              <a:pPr>
                <a:defRPr/>
              </a:pPr>
              <a:t>‹#›</a:t>
            </a:fld>
            <a:endParaRPr lang="en-US" altLang="ja-JP"/>
          </a:p>
        </p:txBody>
      </p:sp>
    </p:spTree>
    <p:extLst>
      <p:ext uri="{BB962C8B-B14F-4D97-AF65-F5344CB8AC3E}">
        <p14:creationId xmlns:p14="http://schemas.microsoft.com/office/powerpoint/2010/main" val="4739178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itle">
  <p:cSld name="タイトル スライド">
    <p:spTree>
      <p:nvGrpSpPr>
        <p:cNvPr id="1" name=""/>
        <p:cNvGrpSpPr/>
        <p:nvPr/>
      </p:nvGrpSpPr>
      <p:grpSpPr>
        <a:xfrm>
          <a:off x="0" y="0"/>
          <a:ext cx="0" cy="0"/>
          <a:chOff x="0" y="0"/>
          <a:chExt cx="0" cy="0"/>
        </a:xfrm>
      </p:grpSpPr>
      <p:sp>
        <p:nvSpPr>
          <p:cNvPr id="7197" name="Rectangle 29"/>
          <p:cNvSpPr>
            <a:spLocks noGrp="1" noChangeArrowheads="1"/>
          </p:cNvSpPr>
          <p:nvPr>
            <p:ph type="ctrTitle"/>
          </p:nvPr>
        </p:nvSpPr>
        <p:spPr>
          <a:xfrm>
            <a:off x="271727" y="2276475"/>
            <a:ext cx="9362546" cy="1873250"/>
          </a:xfrm>
        </p:spPr>
        <p:txBody>
          <a:bodyPr lIns="91440" rIns="91440"/>
          <a:lstStyle>
            <a:lvl1pPr>
              <a:defRPr/>
            </a:lvl1pPr>
          </a:lstStyle>
          <a:p>
            <a:r>
              <a:rPr lang="ja-JP" altLang="en-US"/>
              <a:t>マスタ タイトルの書式設定</a:t>
            </a:r>
          </a:p>
        </p:txBody>
      </p:sp>
      <p:sp>
        <p:nvSpPr>
          <p:cNvPr id="7198" name="Rectangle 30"/>
          <p:cNvSpPr>
            <a:spLocks noGrp="1" noChangeArrowheads="1"/>
          </p:cNvSpPr>
          <p:nvPr>
            <p:ph type="subTitle" idx="1"/>
          </p:nvPr>
        </p:nvSpPr>
        <p:spPr>
          <a:xfrm>
            <a:off x="271727" y="4292600"/>
            <a:ext cx="9362546" cy="1752600"/>
          </a:xfrm>
        </p:spPr>
        <p:txBody>
          <a:bodyPr anchor="ctr"/>
          <a:lstStyle>
            <a:lvl1pPr marL="0" indent="0" algn="ctr">
              <a:buFontTx/>
              <a:buNone/>
              <a:defRPr/>
            </a:lvl1pPr>
          </a:lstStyle>
          <a:p>
            <a:r>
              <a:rPr lang="ja-JP" altLang="en-US"/>
              <a:t>マスタ サブタイトルの書式設定</a:t>
            </a:r>
          </a:p>
        </p:txBody>
      </p:sp>
      <p:sp>
        <p:nvSpPr>
          <p:cNvPr id="4" name="Rectangle 31"/>
          <p:cNvSpPr>
            <a:spLocks noGrp="1" noChangeArrowheads="1"/>
          </p:cNvSpPr>
          <p:nvPr>
            <p:ph type="ftr" sz="quarter" idx="10"/>
          </p:nvPr>
        </p:nvSpPr>
        <p:spPr/>
        <p:txBody>
          <a:bodyPr/>
          <a:lstStyle>
            <a:lvl1pPr>
              <a:defRPr/>
            </a:lvl1pPr>
          </a:lstStyle>
          <a:p>
            <a:pPr>
              <a:defRPr/>
            </a:pPr>
            <a:endParaRPr lang="en-US" altLang="ja-JP"/>
          </a:p>
        </p:txBody>
      </p:sp>
      <p:sp>
        <p:nvSpPr>
          <p:cNvPr id="5" name="Rectangle 32"/>
          <p:cNvSpPr>
            <a:spLocks noGrp="1" noChangeArrowheads="1"/>
          </p:cNvSpPr>
          <p:nvPr>
            <p:ph type="sldNum" sz="quarter" idx="11"/>
          </p:nvPr>
        </p:nvSpPr>
        <p:spPr/>
        <p:txBody>
          <a:bodyPr/>
          <a:lstStyle>
            <a:lvl1pPr>
              <a:defRPr/>
            </a:lvl1pPr>
          </a:lstStyle>
          <a:p>
            <a:pPr>
              <a:defRPr/>
            </a:pPr>
            <a:r>
              <a:rPr lang="en-US" altLang="ja-JP"/>
              <a:t>Page </a:t>
            </a:r>
            <a:fld id="{7805A346-30C1-4CC8-AB36-ECA1E22B0146}" type="slidenum">
              <a:rPr lang="en-US" altLang="ja-JP"/>
              <a:pPr>
                <a:defRPr/>
              </a:pPr>
              <a:t>‹#›</a:t>
            </a:fld>
            <a:endParaRPr lang="en-US" altLang="ja-JP"/>
          </a:p>
        </p:txBody>
      </p:sp>
    </p:spTree>
    <p:extLst>
      <p:ext uri="{BB962C8B-B14F-4D97-AF65-F5344CB8AC3E}">
        <p14:creationId xmlns:p14="http://schemas.microsoft.com/office/powerpoint/2010/main" val="934645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536575" y="1600206"/>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448300" y="1600206"/>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endParaRPr lang="en-US" altLang="ja-JP"/>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5"/>
          <p:cNvSpPr>
            <a:spLocks noGrp="1"/>
          </p:cNvSpPr>
          <p:nvPr>
            <p:ph type="sldNum" sz="quarter" idx="12"/>
          </p:nvPr>
        </p:nvSpPr>
        <p:spPr/>
        <p:txBody>
          <a:bodyPr/>
          <a:lstStyle>
            <a:lvl1pPr>
              <a:defRPr/>
            </a:lvl1pPr>
          </a:lstStyle>
          <a:p>
            <a:pPr>
              <a:defRPr/>
            </a:pPr>
            <a:fld id="{E9501231-FB40-4275-913C-75C42D551747}" type="slidenum">
              <a:rPr lang="en-US" altLang="ja-JP"/>
              <a:pPr>
                <a:defRPr/>
              </a:pPr>
              <a:t>‹#›</a:t>
            </a:fld>
            <a:endParaRPr lang="en-US" altLang="ja-JP"/>
          </a:p>
        </p:txBody>
      </p:sp>
    </p:spTree>
    <p:extLst>
      <p:ext uri="{BB962C8B-B14F-4D97-AF65-F5344CB8AC3E}">
        <p14:creationId xmlns:p14="http://schemas.microsoft.com/office/powerpoint/2010/main" val="2500088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endParaRPr lang="en-US" altLang="ja-JP"/>
          </a:p>
        </p:txBody>
      </p:sp>
      <p:sp>
        <p:nvSpPr>
          <p:cNvPr id="8"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ー 5"/>
          <p:cNvSpPr>
            <a:spLocks noGrp="1"/>
          </p:cNvSpPr>
          <p:nvPr>
            <p:ph type="sldNum" sz="quarter" idx="12"/>
          </p:nvPr>
        </p:nvSpPr>
        <p:spPr/>
        <p:txBody>
          <a:bodyPr/>
          <a:lstStyle>
            <a:lvl1pPr>
              <a:defRPr/>
            </a:lvl1pPr>
          </a:lstStyle>
          <a:p>
            <a:pPr>
              <a:defRPr/>
            </a:pPr>
            <a:fld id="{0732CFE7-DFB6-44E0-8FE5-3C9BFABF5F9B}" type="slidenum">
              <a:rPr lang="en-US" altLang="ja-JP"/>
              <a:pPr>
                <a:defRPr/>
              </a:pPr>
              <a:t>‹#›</a:t>
            </a:fld>
            <a:endParaRPr lang="en-US" altLang="ja-JP"/>
          </a:p>
        </p:txBody>
      </p:sp>
    </p:spTree>
    <p:extLst>
      <p:ext uri="{BB962C8B-B14F-4D97-AF65-F5344CB8AC3E}">
        <p14:creationId xmlns:p14="http://schemas.microsoft.com/office/powerpoint/2010/main" val="1130664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pPr>
              <a:defRPr/>
            </a:pPr>
            <a:endParaRPr lang="en-US" altLang="ja-JP"/>
          </a:p>
        </p:txBody>
      </p:sp>
      <p:sp>
        <p:nvSpPr>
          <p:cNvPr id="4" name="フッター プレースホルダー 3"/>
          <p:cNvSpPr>
            <a:spLocks noGrp="1"/>
          </p:cNvSpPr>
          <p:nvPr>
            <p:ph type="ftr" sz="quarter" idx="11"/>
          </p:nvPr>
        </p:nvSpPr>
        <p:spPr/>
        <p:txBody>
          <a:bodyPr/>
          <a:lstStyle>
            <a:lvl1pPr>
              <a:defRPr/>
            </a:lvl1pPr>
          </a:lstStyle>
          <a:p>
            <a:pPr>
              <a:defRPr/>
            </a:pPr>
            <a:endParaRPr lang="en-US" altLang="ja-JP"/>
          </a:p>
        </p:txBody>
      </p:sp>
      <p:sp>
        <p:nvSpPr>
          <p:cNvPr id="5" name="スライド番号プレースホルダー 4"/>
          <p:cNvSpPr>
            <a:spLocks noGrp="1"/>
          </p:cNvSpPr>
          <p:nvPr>
            <p:ph type="sldNum" sz="quarter" idx="12"/>
          </p:nvPr>
        </p:nvSpPr>
        <p:spPr>
          <a:xfrm>
            <a:off x="7594600" y="6492875"/>
            <a:ext cx="2311400" cy="365125"/>
          </a:xfrm>
        </p:spPr>
        <p:txBody>
          <a:bodyPr/>
          <a:lstStyle>
            <a:lvl1pPr>
              <a:defRPr/>
            </a:lvl1pPr>
          </a:lstStyle>
          <a:p>
            <a:pPr>
              <a:defRPr/>
            </a:pPr>
            <a:fld id="{10C0B52F-2447-47CD-9D83-F52F9B2A6928}" type="slidenum">
              <a:rPr lang="en-US" altLang="ja-JP"/>
              <a:pPr>
                <a:defRPr/>
              </a:pPr>
              <a:t>‹#›</a:t>
            </a:fld>
            <a:endParaRPr lang="en-US" altLang="ja-JP"/>
          </a:p>
        </p:txBody>
      </p:sp>
    </p:spTree>
    <p:extLst>
      <p:ext uri="{BB962C8B-B14F-4D97-AF65-F5344CB8AC3E}">
        <p14:creationId xmlns:p14="http://schemas.microsoft.com/office/powerpoint/2010/main" val="3726479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pPr>
              <a:defRPr/>
            </a:pPr>
            <a:endParaRPr lang="en-US" altLang="ja-JP"/>
          </a:p>
        </p:txBody>
      </p:sp>
      <p:sp>
        <p:nvSpPr>
          <p:cNvPr id="3" name="フッター プレースホルダー 2"/>
          <p:cNvSpPr>
            <a:spLocks noGrp="1"/>
          </p:cNvSpPr>
          <p:nvPr>
            <p:ph type="ftr" sz="quarter" idx="11"/>
          </p:nvPr>
        </p:nvSpPr>
        <p:spPr/>
        <p:txBody>
          <a:bodyPr/>
          <a:lstStyle>
            <a:lvl1pPr>
              <a:defRPr/>
            </a:lvl1pPr>
          </a:lstStyle>
          <a:p>
            <a:pPr>
              <a:defRPr/>
            </a:pPr>
            <a:endParaRPr lang="en-US" altLang="ja-JP"/>
          </a:p>
        </p:txBody>
      </p:sp>
      <p:sp>
        <p:nvSpPr>
          <p:cNvPr id="4" name="スライド番号プレースホルダー 3"/>
          <p:cNvSpPr>
            <a:spLocks noGrp="1"/>
          </p:cNvSpPr>
          <p:nvPr>
            <p:ph type="sldNum" sz="quarter" idx="12"/>
          </p:nvPr>
        </p:nvSpPr>
        <p:spPr>
          <a:xfrm>
            <a:off x="7594600" y="6492875"/>
            <a:ext cx="2311400" cy="365125"/>
          </a:xfrm>
        </p:spPr>
        <p:txBody>
          <a:bodyPr/>
          <a:lstStyle>
            <a:lvl1pPr>
              <a:defRPr/>
            </a:lvl1pPr>
          </a:lstStyle>
          <a:p>
            <a:pPr>
              <a:defRPr/>
            </a:pPr>
            <a:fld id="{0664720A-DB6F-46D2-BCEC-3CB2E67BBF9B}" type="slidenum">
              <a:rPr lang="en-US" altLang="ja-JP"/>
              <a:pPr>
                <a:defRPr/>
              </a:pPr>
              <a:t>‹#›</a:t>
            </a:fld>
            <a:endParaRPr lang="en-US" altLang="ja-JP"/>
          </a:p>
        </p:txBody>
      </p:sp>
    </p:spTree>
    <p:extLst>
      <p:ext uri="{BB962C8B-B14F-4D97-AF65-F5344CB8AC3E}">
        <p14:creationId xmlns:p14="http://schemas.microsoft.com/office/powerpoint/2010/main" val="582790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2972" y="27306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5"/>
          <p:cNvSpPr>
            <a:spLocks noGrp="1"/>
          </p:cNvSpPr>
          <p:nvPr>
            <p:ph type="sldNum" sz="quarter" idx="12"/>
          </p:nvPr>
        </p:nvSpPr>
        <p:spPr/>
        <p:txBody>
          <a:bodyPr/>
          <a:lstStyle>
            <a:lvl1pPr>
              <a:defRPr/>
            </a:lvl1pPr>
          </a:lstStyle>
          <a:p>
            <a:pPr>
              <a:defRPr/>
            </a:pPr>
            <a:fld id="{156D7910-FD74-45D4-9C0C-A273858674FD}" type="slidenum">
              <a:rPr lang="en-US" altLang="ja-JP"/>
              <a:pPr>
                <a:defRPr/>
              </a:pPr>
              <a:t>‹#›</a:t>
            </a:fld>
            <a:endParaRPr lang="en-US" altLang="ja-JP"/>
          </a:p>
        </p:txBody>
      </p:sp>
    </p:spTree>
    <p:extLst>
      <p:ext uri="{BB962C8B-B14F-4D97-AF65-F5344CB8AC3E}">
        <p14:creationId xmlns:p14="http://schemas.microsoft.com/office/powerpoint/2010/main" val="3802025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5"/>
          <p:cNvSpPr>
            <a:spLocks noGrp="1"/>
          </p:cNvSpPr>
          <p:nvPr>
            <p:ph type="sldNum" sz="quarter" idx="12"/>
          </p:nvPr>
        </p:nvSpPr>
        <p:spPr/>
        <p:txBody>
          <a:bodyPr/>
          <a:lstStyle>
            <a:lvl1pPr>
              <a:defRPr/>
            </a:lvl1pPr>
          </a:lstStyle>
          <a:p>
            <a:pPr>
              <a:defRPr/>
            </a:pPr>
            <a:fld id="{FC6DEE27-599C-447B-9882-E71277086178}" type="slidenum">
              <a:rPr lang="en-US" altLang="ja-JP"/>
              <a:pPr>
                <a:defRPr/>
              </a:pPr>
              <a:t>‹#›</a:t>
            </a:fld>
            <a:endParaRPr lang="en-US" altLang="ja-JP"/>
          </a:p>
        </p:txBody>
      </p:sp>
    </p:spTree>
    <p:extLst>
      <p:ext uri="{BB962C8B-B14F-4D97-AF65-F5344CB8AC3E}">
        <p14:creationId xmlns:p14="http://schemas.microsoft.com/office/powerpoint/2010/main" val="2321251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ea typeface="ＭＳ Ｐゴシック" pitchFamily="50" charset="-128"/>
              </a:defRPr>
            </a:lvl1pPr>
          </a:lstStyle>
          <a:p>
            <a:pPr>
              <a:defRPr/>
            </a:pPr>
            <a:endParaRPr lang="en-US" altLang="ja-JP"/>
          </a:p>
        </p:txBody>
      </p:sp>
      <p:sp>
        <p:nvSpPr>
          <p:cNvPr id="5" name="フッター プレースホルダー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ea typeface="ＭＳ Ｐゴシック" pitchFamily="50" charset="-128"/>
              </a:defRPr>
            </a:lvl1pPr>
          </a:lstStyle>
          <a:p>
            <a:pPr>
              <a:defRPr/>
            </a:pPr>
            <a:endParaRPr lang="en-US" altLang="ja-JP"/>
          </a:p>
        </p:txBody>
      </p:sp>
      <p:sp>
        <p:nvSpPr>
          <p:cNvPr id="6" name="スライド番号プレースホルダー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ea typeface="ＭＳ Ｐゴシック" pitchFamily="50" charset="-128"/>
              </a:defRPr>
            </a:lvl1pPr>
          </a:lstStyle>
          <a:p>
            <a:pPr>
              <a:defRPr/>
            </a:pPr>
            <a:fld id="{033C55B8-C0AE-46D0-9EBF-5F1829E313FA}"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5477" r:id="rId1"/>
    <p:sldLayoutId id="2147485507" r:id="rId2"/>
    <p:sldLayoutId id="2147485478" r:id="rId3"/>
    <p:sldLayoutId id="2147485479" r:id="rId4"/>
    <p:sldLayoutId id="2147485480" r:id="rId5"/>
    <p:sldLayoutId id="2147485508" r:id="rId6"/>
    <p:sldLayoutId id="2147485509" r:id="rId7"/>
    <p:sldLayoutId id="2147485481" r:id="rId8"/>
    <p:sldLayoutId id="2147485482" r:id="rId9"/>
    <p:sldLayoutId id="2147485483" r:id="rId10"/>
    <p:sldLayoutId id="2147485484" r:id="rId11"/>
    <p:sldLayoutId id="2147485510" r:id="rId12"/>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10"/>
          <p:cNvSpPr>
            <a:spLocks noChangeArrowheads="1"/>
          </p:cNvSpPr>
          <p:nvPr userDrawn="1"/>
        </p:nvSpPr>
        <p:spPr bwMode="auto">
          <a:xfrm>
            <a:off x="0" y="6526213"/>
            <a:ext cx="9906000" cy="358775"/>
          </a:xfrm>
          <a:prstGeom prst="rect">
            <a:avLst/>
          </a:prstGeom>
          <a:gradFill rotWithShape="1">
            <a:gsLst>
              <a:gs pos="0">
                <a:srgbClr val="DDDDDD"/>
              </a:gs>
              <a:gs pos="100000">
                <a:schemeClr val="bg1"/>
              </a:gs>
            </a:gsLst>
            <a:lin ang="18900000" scaled="1"/>
          </a:gradFill>
          <a:ln>
            <a:noFill/>
          </a:ln>
          <a:extLst>
            <a:ext uri="{91240B29-F687-4F45-9708-019B960494DF}">
              <a14:hiddenLine xmlns:a14="http://schemas.microsoft.com/office/drawing/2010/main" w="19050" algn="ctr">
                <a:solidFill>
                  <a:srgbClr val="000000"/>
                </a:solidFill>
                <a:miter lim="800000"/>
                <a:headEnd/>
                <a:tailEnd/>
              </a14:hiddenLine>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a:spcBef>
                <a:spcPct val="20000"/>
              </a:spcBef>
              <a:buFontTx/>
              <a:buChar char="–"/>
              <a:defRPr/>
            </a:pPr>
            <a:endParaRPr lang="ja-JP" altLang="en-US" sz="1400" smtClean="0">
              <a:solidFill>
                <a:srgbClr val="000000"/>
              </a:solidFill>
              <a:latin typeface="ＭＳ Ｐゴシック" pitchFamily="50" charset="-128"/>
            </a:endParaRPr>
          </a:p>
        </p:txBody>
      </p:sp>
      <p:pic>
        <p:nvPicPr>
          <p:cNvPr id="2051" name="Picture 18" descr="PPT_7th_0707_スライド_01"/>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620713"/>
            <a:ext cx="99060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19"/>
          <p:cNvSpPr>
            <a:spLocks noGrp="1" noChangeArrowheads="1"/>
          </p:cNvSpPr>
          <p:nvPr>
            <p:ph type="title"/>
          </p:nvPr>
        </p:nvSpPr>
        <p:spPr bwMode="auto">
          <a:xfrm>
            <a:off x="165100" y="115888"/>
            <a:ext cx="9575800"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ctr" anchorCtr="0" compatLnSpc="1">
            <a:prstTxWarp prst="textNoShape">
              <a:avLst/>
            </a:prstTxWarp>
          </a:bodyPr>
          <a:lstStyle/>
          <a:p>
            <a:pPr lvl="0"/>
            <a:r>
              <a:rPr lang="ja-JP" altLang="en-US" smtClean="0"/>
              <a:t>マスタ タイトルの書式設定</a:t>
            </a:r>
          </a:p>
        </p:txBody>
      </p:sp>
      <p:sp>
        <p:nvSpPr>
          <p:cNvPr id="6164" name="Rectangle 20"/>
          <p:cNvSpPr>
            <a:spLocks noGrp="1" noChangeArrowheads="1"/>
          </p:cNvSpPr>
          <p:nvPr>
            <p:ph type="ftr" sz="quarter" idx="3"/>
          </p:nvPr>
        </p:nvSpPr>
        <p:spPr bwMode="auto">
          <a:xfrm>
            <a:off x="1363663" y="6524625"/>
            <a:ext cx="2338387" cy="3333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eaLnBrk="1" hangingPunct="1">
              <a:spcBef>
                <a:spcPct val="0"/>
              </a:spcBef>
              <a:buFontTx/>
              <a:buNone/>
              <a:defRPr sz="800">
                <a:solidFill>
                  <a:srgbClr val="000000"/>
                </a:solidFill>
                <a:latin typeface="Arial" pitchFamily="34" charset="0"/>
                <a:ea typeface="HGP創英角ｺﾞｼｯｸUB" pitchFamily="50" charset="-128"/>
              </a:defRPr>
            </a:lvl1pPr>
          </a:lstStyle>
          <a:p>
            <a:pPr>
              <a:defRPr/>
            </a:pPr>
            <a:endParaRPr lang="en-US" altLang="ja-JP"/>
          </a:p>
        </p:txBody>
      </p:sp>
      <p:sp>
        <p:nvSpPr>
          <p:cNvPr id="6165" name="Rectangle 21"/>
          <p:cNvSpPr>
            <a:spLocks noGrp="1" noChangeArrowheads="1"/>
          </p:cNvSpPr>
          <p:nvPr>
            <p:ph type="sldNum" sz="quarter" idx="4"/>
          </p:nvPr>
        </p:nvSpPr>
        <p:spPr bwMode="auto">
          <a:xfrm>
            <a:off x="330200" y="6524625"/>
            <a:ext cx="879475" cy="3333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bodyPr>
          <a:lstStyle>
            <a:lvl1pPr algn="l" eaLnBrk="1" hangingPunct="1">
              <a:spcBef>
                <a:spcPct val="0"/>
              </a:spcBef>
              <a:buFontTx/>
              <a:buNone/>
              <a:defRPr sz="1000" b="1">
                <a:solidFill>
                  <a:srgbClr val="000000"/>
                </a:solidFill>
                <a:latin typeface="Arial" charset="0"/>
                <a:ea typeface="HGP創英角ｺﾞｼｯｸUB" pitchFamily="50" charset="-128"/>
              </a:defRPr>
            </a:lvl1pPr>
          </a:lstStyle>
          <a:p>
            <a:pPr>
              <a:defRPr/>
            </a:pPr>
            <a:r>
              <a:rPr lang="en-US" altLang="ja-JP"/>
              <a:t>Page </a:t>
            </a:r>
            <a:fld id="{FF5ECBE6-C471-4D49-91AB-70FF1E7E3C84}" type="slidenum">
              <a:rPr lang="en-US" altLang="ja-JP"/>
              <a:pPr>
                <a:defRPr/>
              </a:pPr>
              <a:t>‹#›</a:t>
            </a:fld>
            <a:endParaRPr lang="en-US" altLang="ja-JP"/>
          </a:p>
        </p:txBody>
      </p:sp>
      <p:sp>
        <p:nvSpPr>
          <p:cNvPr id="2055" name="Rectangle 23"/>
          <p:cNvSpPr>
            <a:spLocks noGrp="1" noChangeArrowheads="1"/>
          </p:cNvSpPr>
          <p:nvPr>
            <p:ph type="body" idx="1"/>
          </p:nvPr>
        </p:nvSpPr>
        <p:spPr bwMode="auto">
          <a:xfrm>
            <a:off x="165100" y="981075"/>
            <a:ext cx="9575800" cy="525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p:txBody>
      </p:sp>
      <p:sp>
        <p:nvSpPr>
          <p:cNvPr id="2056" name="Line 9"/>
          <p:cNvSpPr>
            <a:spLocks noChangeShapeType="1"/>
          </p:cNvSpPr>
          <p:nvPr userDrawn="1"/>
        </p:nvSpPr>
        <p:spPr bwMode="auto">
          <a:xfrm>
            <a:off x="0" y="6524625"/>
            <a:ext cx="9906000" cy="0"/>
          </a:xfrm>
          <a:prstGeom prst="line">
            <a:avLst/>
          </a:prstGeom>
          <a:noFill/>
          <a:ln w="19050">
            <a:solidFill>
              <a:srgbClr val="808080"/>
            </a:solidFill>
            <a:round/>
            <a:headEnd/>
            <a:tailEnd/>
          </a:ln>
          <a:extLst>
            <a:ext uri="{909E8E84-426E-40DD-AFC4-6F175D3DCCD1}">
              <a14:hiddenFill xmlns:a14="http://schemas.microsoft.com/office/drawing/2010/main">
                <a:noFill/>
              </a14:hiddenFill>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5485" r:id="rId1"/>
    <p:sldLayoutId id="2147485486" r:id="rId2"/>
    <p:sldLayoutId id="2147485487" r:id="rId3"/>
    <p:sldLayoutId id="2147485488" r:id="rId4"/>
    <p:sldLayoutId id="2147485489" r:id="rId5"/>
    <p:sldLayoutId id="2147485490" r:id="rId6"/>
    <p:sldLayoutId id="2147485491" r:id="rId7"/>
    <p:sldLayoutId id="2147485492" r:id="rId8"/>
    <p:sldLayoutId id="2147485493" r:id="rId9"/>
    <p:sldLayoutId id="2147485494" r:id="rId10"/>
    <p:sldLayoutId id="2147485495" r:id="rId11"/>
    <p:sldLayoutId id="2147485511" r:id="rId12"/>
  </p:sldLayoutIdLst>
  <p:hf hdr="0" ftr="0" dt="0"/>
  <p:txStyles>
    <p:titleStyle>
      <a:lvl1pPr algn="ctr" rtl="0" eaLnBrk="0" fontAlgn="base" hangingPunct="0">
        <a:spcBef>
          <a:spcPct val="0"/>
        </a:spcBef>
        <a:spcAft>
          <a:spcPct val="0"/>
        </a:spcAft>
        <a:defRPr kumimoji="1" sz="2400">
          <a:solidFill>
            <a:schemeClr val="tx2"/>
          </a:solidFill>
          <a:latin typeface="HGP創英角ｺﾞｼｯｸUB" pitchFamily="50" charset="-128"/>
          <a:ea typeface="HGP創英角ｺﾞｼｯｸUB" pitchFamily="50" charset="-128"/>
          <a:cs typeface="+mj-cs"/>
        </a:defRPr>
      </a:lvl1pPr>
      <a:lvl2pPr algn="ctr" rtl="0" eaLnBrk="0" fontAlgn="base" hangingPunct="0">
        <a:spcBef>
          <a:spcPct val="0"/>
        </a:spcBef>
        <a:spcAft>
          <a:spcPct val="0"/>
        </a:spcAft>
        <a:defRPr kumimoji="1" sz="2400">
          <a:solidFill>
            <a:schemeClr val="tx2"/>
          </a:solidFill>
          <a:latin typeface="HGP創英角ｺﾞｼｯｸUB" pitchFamily="50" charset="-128"/>
          <a:ea typeface="HGP創英角ｺﾞｼｯｸUB" pitchFamily="50" charset="-128"/>
        </a:defRPr>
      </a:lvl2pPr>
      <a:lvl3pPr algn="ctr" rtl="0" eaLnBrk="0" fontAlgn="base" hangingPunct="0">
        <a:spcBef>
          <a:spcPct val="0"/>
        </a:spcBef>
        <a:spcAft>
          <a:spcPct val="0"/>
        </a:spcAft>
        <a:defRPr kumimoji="1" sz="2400">
          <a:solidFill>
            <a:schemeClr val="tx2"/>
          </a:solidFill>
          <a:latin typeface="HGP創英角ｺﾞｼｯｸUB" pitchFamily="50" charset="-128"/>
          <a:ea typeface="HGP創英角ｺﾞｼｯｸUB" pitchFamily="50" charset="-128"/>
        </a:defRPr>
      </a:lvl3pPr>
      <a:lvl4pPr algn="ctr" rtl="0" eaLnBrk="0" fontAlgn="base" hangingPunct="0">
        <a:spcBef>
          <a:spcPct val="0"/>
        </a:spcBef>
        <a:spcAft>
          <a:spcPct val="0"/>
        </a:spcAft>
        <a:defRPr kumimoji="1" sz="2400">
          <a:solidFill>
            <a:schemeClr val="tx2"/>
          </a:solidFill>
          <a:latin typeface="HGP創英角ｺﾞｼｯｸUB" pitchFamily="50" charset="-128"/>
          <a:ea typeface="HGP創英角ｺﾞｼｯｸUB" pitchFamily="50" charset="-128"/>
        </a:defRPr>
      </a:lvl4pPr>
      <a:lvl5pPr algn="ctr" rtl="0" eaLnBrk="0" fontAlgn="base" hangingPunct="0">
        <a:spcBef>
          <a:spcPct val="0"/>
        </a:spcBef>
        <a:spcAft>
          <a:spcPct val="0"/>
        </a:spcAft>
        <a:defRPr kumimoji="1" sz="2400">
          <a:solidFill>
            <a:schemeClr val="tx2"/>
          </a:solidFill>
          <a:latin typeface="HGP創英角ｺﾞｼｯｸUB" pitchFamily="50" charset="-128"/>
          <a:ea typeface="HGP創英角ｺﾞｼｯｸUB" pitchFamily="50" charset="-128"/>
        </a:defRPr>
      </a:lvl5pPr>
      <a:lvl6pPr marL="457200" algn="ctr" rtl="0" fontAlgn="base">
        <a:spcBef>
          <a:spcPct val="0"/>
        </a:spcBef>
        <a:spcAft>
          <a:spcPct val="0"/>
        </a:spcAft>
        <a:defRPr kumimoji="1" sz="3200">
          <a:solidFill>
            <a:schemeClr val="tx2"/>
          </a:solidFill>
          <a:latin typeface="ＭＳ Ｐゴシック" pitchFamily="50" charset="-128"/>
          <a:ea typeface="ＭＳ Ｐゴシック" pitchFamily="50" charset="-128"/>
        </a:defRPr>
      </a:lvl6pPr>
      <a:lvl7pPr marL="914400" algn="ctr" rtl="0" fontAlgn="base">
        <a:spcBef>
          <a:spcPct val="0"/>
        </a:spcBef>
        <a:spcAft>
          <a:spcPct val="0"/>
        </a:spcAft>
        <a:defRPr kumimoji="1" sz="3200">
          <a:solidFill>
            <a:schemeClr val="tx2"/>
          </a:solidFill>
          <a:latin typeface="ＭＳ Ｐゴシック" pitchFamily="50" charset="-128"/>
          <a:ea typeface="ＭＳ Ｐゴシック" pitchFamily="50" charset="-128"/>
        </a:defRPr>
      </a:lvl7pPr>
      <a:lvl8pPr marL="1371600" algn="ctr" rtl="0" fontAlgn="base">
        <a:spcBef>
          <a:spcPct val="0"/>
        </a:spcBef>
        <a:spcAft>
          <a:spcPct val="0"/>
        </a:spcAft>
        <a:defRPr kumimoji="1" sz="3200">
          <a:solidFill>
            <a:schemeClr val="tx2"/>
          </a:solidFill>
          <a:latin typeface="ＭＳ Ｐゴシック" pitchFamily="50" charset="-128"/>
          <a:ea typeface="ＭＳ Ｐゴシック" pitchFamily="50" charset="-128"/>
        </a:defRPr>
      </a:lvl8pPr>
      <a:lvl9pPr marL="1828800" algn="ctr" rtl="0" fontAlgn="base">
        <a:spcBef>
          <a:spcPct val="0"/>
        </a:spcBef>
        <a:spcAft>
          <a:spcPct val="0"/>
        </a:spcAft>
        <a:defRPr kumimoji="1" sz="3200">
          <a:solidFill>
            <a:schemeClr val="tx2"/>
          </a:solidFill>
          <a:latin typeface="ＭＳ Ｐゴシック" pitchFamily="50" charset="-128"/>
          <a:ea typeface="ＭＳ Ｐゴシック" pitchFamily="50" charset="-128"/>
        </a:defRPr>
      </a:lvl9pPr>
    </p:titleStyle>
    <p:bodyStyle>
      <a:lvl1pPr marL="342900" indent="-342900" algn="l" rtl="0" eaLnBrk="0" fontAlgn="base" hangingPunct="0">
        <a:spcBef>
          <a:spcPct val="20000"/>
        </a:spcBef>
        <a:spcAft>
          <a:spcPct val="0"/>
        </a:spcAft>
        <a:buFont typeface="Wingdings" pitchFamily="2" charset="2"/>
        <a:buChar char="n"/>
        <a:defRPr kumimoji="1" sz="2000">
          <a:solidFill>
            <a:schemeClr val="tx1"/>
          </a:solidFill>
          <a:latin typeface="HGP創英角ｺﾞｼｯｸUB" pitchFamily="50" charset="-128"/>
          <a:ea typeface="HGP創英角ｺﾞｼｯｸUB" pitchFamily="50" charset="-128"/>
          <a:cs typeface="+mn-cs"/>
        </a:defRPr>
      </a:lvl1pPr>
      <a:lvl2pPr marL="742950" indent="-285750" algn="l" rtl="0" eaLnBrk="0" fontAlgn="base" hangingPunct="0">
        <a:spcBef>
          <a:spcPct val="20000"/>
        </a:spcBef>
        <a:spcAft>
          <a:spcPct val="0"/>
        </a:spcAft>
        <a:buFont typeface="Wingdings" pitchFamily="2" charset="2"/>
        <a:buChar char="ü"/>
        <a:defRPr kumimoji="1">
          <a:solidFill>
            <a:schemeClr val="tx1"/>
          </a:solidFill>
          <a:latin typeface="HGP創英角ｺﾞｼｯｸUB" pitchFamily="50" charset="-128"/>
          <a:ea typeface="HGP創英角ｺﾞｼｯｸUB" pitchFamily="50" charset="-128"/>
        </a:defRPr>
      </a:lvl2pPr>
      <a:lvl3pPr marL="1143000" indent="-228600" algn="l" rtl="0" eaLnBrk="0" fontAlgn="base" hangingPunct="0">
        <a:spcBef>
          <a:spcPct val="20000"/>
        </a:spcBef>
        <a:spcAft>
          <a:spcPct val="0"/>
        </a:spcAft>
        <a:buFont typeface="Wingdings" pitchFamily="2" charset="2"/>
        <a:buChar char="Ø"/>
        <a:defRPr kumimoji="1" sz="1600">
          <a:solidFill>
            <a:schemeClr val="tx1"/>
          </a:solidFill>
          <a:latin typeface="HGP創英角ｺﾞｼｯｸUB" pitchFamily="50" charset="-128"/>
          <a:ea typeface="HGP創英角ｺﾞｼｯｸUB" pitchFamily="50" charset="-128"/>
        </a:defRPr>
      </a:lvl3pPr>
      <a:lvl4pPr marL="1600200" indent="-228600" algn="l" rtl="0" eaLnBrk="0" fontAlgn="base" hangingPunct="0">
        <a:spcBef>
          <a:spcPct val="20000"/>
        </a:spcBef>
        <a:spcAft>
          <a:spcPct val="0"/>
        </a:spcAft>
        <a:buFont typeface="Arial" charset="0"/>
        <a:buChar char="–"/>
        <a:defRPr kumimoji="1" sz="1400">
          <a:solidFill>
            <a:schemeClr val="tx1"/>
          </a:solidFill>
          <a:latin typeface="HGP創英角ｺﾞｼｯｸUB" pitchFamily="50" charset="-128"/>
          <a:ea typeface="HGP創英角ｺﾞｼｯｸUB" pitchFamily="50" charset="-128"/>
        </a:defRPr>
      </a:lvl4pPr>
      <a:lvl5pPr marL="2057400" indent="-228600" algn="l" rtl="0" eaLnBrk="0" fontAlgn="base" hangingPunct="0">
        <a:spcBef>
          <a:spcPct val="20000"/>
        </a:spcBef>
        <a:spcAft>
          <a:spcPct val="0"/>
        </a:spcAft>
        <a:buChar char="»"/>
        <a:defRPr kumimoji="1" sz="1400">
          <a:solidFill>
            <a:schemeClr val="tx1"/>
          </a:solidFill>
          <a:latin typeface="+mn-lt"/>
          <a:ea typeface="+mn-ea"/>
        </a:defRPr>
      </a:lvl5pPr>
      <a:lvl6pPr marL="2514600" indent="-228600" algn="l" rtl="0" fontAlgn="base">
        <a:spcBef>
          <a:spcPct val="20000"/>
        </a:spcBef>
        <a:spcAft>
          <a:spcPct val="0"/>
        </a:spcAft>
        <a:buChar char="»"/>
        <a:defRPr kumimoji="1" sz="1400">
          <a:solidFill>
            <a:schemeClr val="tx1"/>
          </a:solidFill>
          <a:latin typeface="+mn-lt"/>
          <a:ea typeface="+mn-ea"/>
        </a:defRPr>
      </a:lvl6pPr>
      <a:lvl7pPr marL="2971800" indent="-228600" algn="l" rtl="0" fontAlgn="base">
        <a:spcBef>
          <a:spcPct val="20000"/>
        </a:spcBef>
        <a:spcAft>
          <a:spcPct val="0"/>
        </a:spcAft>
        <a:buChar char="»"/>
        <a:defRPr kumimoji="1" sz="1400">
          <a:solidFill>
            <a:schemeClr val="tx1"/>
          </a:solidFill>
          <a:latin typeface="+mn-lt"/>
          <a:ea typeface="+mn-ea"/>
        </a:defRPr>
      </a:lvl7pPr>
      <a:lvl8pPr marL="3429000" indent="-228600" algn="l" rtl="0" fontAlgn="base">
        <a:spcBef>
          <a:spcPct val="20000"/>
        </a:spcBef>
        <a:spcAft>
          <a:spcPct val="0"/>
        </a:spcAft>
        <a:buChar char="»"/>
        <a:defRPr kumimoji="1" sz="1400">
          <a:solidFill>
            <a:schemeClr val="tx1"/>
          </a:solidFill>
          <a:latin typeface="+mn-lt"/>
          <a:ea typeface="+mn-ea"/>
        </a:defRPr>
      </a:lvl8pPr>
      <a:lvl9pPr marL="3886200" indent="-228600" algn="l" rtl="0" fontAlgn="base">
        <a:spcBef>
          <a:spcPct val="20000"/>
        </a:spcBef>
        <a:spcAft>
          <a:spcPct val="0"/>
        </a:spcAft>
        <a:buChar char="»"/>
        <a:defRPr kumimoji="1" sz="14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10"/>
          <p:cNvSpPr>
            <a:spLocks noChangeArrowheads="1"/>
          </p:cNvSpPr>
          <p:nvPr userDrawn="1"/>
        </p:nvSpPr>
        <p:spPr bwMode="auto">
          <a:xfrm>
            <a:off x="0" y="6526213"/>
            <a:ext cx="9906000" cy="358775"/>
          </a:xfrm>
          <a:prstGeom prst="rect">
            <a:avLst/>
          </a:prstGeom>
          <a:gradFill rotWithShape="1">
            <a:gsLst>
              <a:gs pos="0">
                <a:srgbClr val="DDDDDD"/>
              </a:gs>
              <a:gs pos="100000">
                <a:schemeClr val="bg1"/>
              </a:gs>
            </a:gsLst>
            <a:lin ang="18900000" scaled="1"/>
          </a:gradFill>
          <a:ln>
            <a:noFill/>
          </a:ln>
          <a:extLst>
            <a:ext uri="{91240B29-F687-4F45-9708-019B960494DF}">
              <a14:hiddenLine xmlns:a14="http://schemas.microsoft.com/office/drawing/2010/main" w="19050" algn="ctr">
                <a:solidFill>
                  <a:srgbClr val="000000"/>
                </a:solidFill>
                <a:miter lim="800000"/>
                <a:headEnd/>
                <a:tailEnd/>
              </a14:hiddenLine>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a:spcBef>
                <a:spcPct val="20000"/>
              </a:spcBef>
              <a:buFontTx/>
              <a:buChar char="–"/>
              <a:defRPr/>
            </a:pPr>
            <a:endParaRPr lang="ja-JP" altLang="en-US" sz="1400" smtClean="0">
              <a:solidFill>
                <a:srgbClr val="000000"/>
              </a:solidFill>
              <a:latin typeface="ＭＳ Ｐゴシック" pitchFamily="50" charset="-128"/>
            </a:endParaRPr>
          </a:p>
        </p:txBody>
      </p:sp>
      <p:pic>
        <p:nvPicPr>
          <p:cNvPr id="3075" name="Picture 18" descr="PPT_7th_0707_スライド_01"/>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620713"/>
            <a:ext cx="99060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Rectangle 19"/>
          <p:cNvSpPr>
            <a:spLocks noGrp="1" noChangeArrowheads="1"/>
          </p:cNvSpPr>
          <p:nvPr>
            <p:ph type="title"/>
          </p:nvPr>
        </p:nvSpPr>
        <p:spPr bwMode="auto">
          <a:xfrm>
            <a:off x="165100" y="115888"/>
            <a:ext cx="9575800"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ctr" anchorCtr="0" compatLnSpc="1">
            <a:prstTxWarp prst="textNoShape">
              <a:avLst/>
            </a:prstTxWarp>
          </a:bodyPr>
          <a:lstStyle/>
          <a:p>
            <a:pPr lvl="0"/>
            <a:r>
              <a:rPr lang="ja-JP" altLang="en-US" smtClean="0"/>
              <a:t>マスタ タイトルの書式設定</a:t>
            </a:r>
          </a:p>
        </p:txBody>
      </p:sp>
      <p:sp>
        <p:nvSpPr>
          <p:cNvPr id="6164" name="Rectangle 20"/>
          <p:cNvSpPr>
            <a:spLocks noGrp="1" noChangeArrowheads="1"/>
          </p:cNvSpPr>
          <p:nvPr>
            <p:ph type="ftr" sz="quarter" idx="3"/>
          </p:nvPr>
        </p:nvSpPr>
        <p:spPr bwMode="auto">
          <a:xfrm>
            <a:off x="1363663" y="6524625"/>
            <a:ext cx="2338387" cy="3333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eaLnBrk="1" hangingPunct="1">
              <a:spcBef>
                <a:spcPct val="0"/>
              </a:spcBef>
              <a:buFontTx/>
              <a:buNone/>
              <a:defRPr sz="800">
                <a:solidFill>
                  <a:srgbClr val="000000"/>
                </a:solidFill>
                <a:latin typeface="Arial" pitchFamily="34" charset="0"/>
                <a:ea typeface="HGP創英角ｺﾞｼｯｸUB" pitchFamily="50" charset="-128"/>
              </a:defRPr>
            </a:lvl1pPr>
          </a:lstStyle>
          <a:p>
            <a:pPr>
              <a:defRPr/>
            </a:pPr>
            <a:endParaRPr lang="en-US" altLang="ja-JP"/>
          </a:p>
        </p:txBody>
      </p:sp>
      <p:sp>
        <p:nvSpPr>
          <p:cNvPr id="6165" name="Rectangle 21"/>
          <p:cNvSpPr>
            <a:spLocks noGrp="1" noChangeArrowheads="1"/>
          </p:cNvSpPr>
          <p:nvPr>
            <p:ph type="sldNum" sz="quarter" idx="4"/>
          </p:nvPr>
        </p:nvSpPr>
        <p:spPr bwMode="auto">
          <a:xfrm>
            <a:off x="330200" y="6524625"/>
            <a:ext cx="879475" cy="3333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bodyPr>
          <a:lstStyle>
            <a:lvl1pPr algn="l" eaLnBrk="1" hangingPunct="1">
              <a:spcBef>
                <a:spcPct val="0"/>
              </a:spcBef>
              <a:buFontTx/>
              <a:buNone/>
              <a:defRPr sz="1000" b="1">
                <a:solidFill>
                  <a:srgbClr val="000000"/>
                </a:solidFill>
                <a:latin typeface="Arial" charset="0"/>
                <a:ea typeface="HGP創英角ｺﾞｼｯｸUB" pitchFamily="50" charset="-128"/>
              </a:defRPr>
            </a:lvl1pPr>
          </a:lstStyle>
          <a:p>
            <a:pPr>
              <a:defRPr/>
            </a:pPr>
            <a:r>
              <a:rPr lang="en-US" altLang="ja-JP"/>
              <a:t>Page </a:t>
            </a:r>
            <a:fld id="{1AFFA0C7-D571-4AD9-9DCD-ADE0E0647F60}" type="slidenum">
              <a:rPr lang="en-US" altLang="ja-JP"/>
              <a:pPr>
                <a:defRPr/>
              </a:pPr>
              <a:t>‹#›</a:t>
            </a:fld>
            <a:endParaRPr lang="en-US" altLang="ja-JP"/>
          </a:p>
        </p:txBody>
      </p:sp>
      <p:sp>
        <p:nvSpPr>
          <p:cNvPr id="3079" name="Rectangle 23"/>
          <p:cNvSpPr>
            <a:spLocks noGrp="1" noChangeArrowheads="1"/>
          </p:cNvSpPr>
          <p:nvPr>
            <p:ph type="body" idx="1"/>
          </p:nvPr>
        </p:nvSpPr>
        <p:spPr bwMode="auto">
          <a:xfrm>
            <a:off x="165100" y="981075"/>
            <a:ext cx="9575800" cy="525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p:txBody>
      </p:sp>
      <p:sp>
        <p:nvSpPr>
          <p:cNvPr id="3080" name="Line 9"/>
          <p:cNvSpPr>
            <a:spLocks noChangeShapeType="1"/>
          </p:cNvSpPr>
          <p:nvPr userDrawn="1"/>
        </p:nvSpPr>
        <p:spPr bwMode="auto">
          <a:xfrm>
            <a:off x="0" y="6524625"/>
            <a:ext cx="9906000" cy="0"/>
          </a:xfrm>
          <a:prstGeom prst="line">
            <a:avLst/>
          </a:prstGeom>
          <a:noFill/>
          <a:ln w="19050">
            <a:solidFill>
              <a:srgbClr val="808080"/>
            </a:solidFill>
            <a:round/>
            <a:headEnd/>
            <a:tailEnd/>
          </a:ln>
          <a:extLst>
            <a:ext uri="{909E8E84-426E-40DD-AFC4-6F175D3DCCD1}">
              <a14:hiddenFill xmlns:a14="http://schemas.microsoft.com/office/drawing/2010/main">
                <a:noFill/>
              </a14:hiddenFill>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5496" r:id="rId1"/>
    <p:sldLayoutId id="2147485497" r:id="rId2"/>
    <p:sldLayoutId id="2147485498" r:id="rId3"/>
    <p:sldLayoutId id="2147485499" r:id="rId4"/>
    <p:sldLayoutId id="2147485500" r:id="rId5"/>
    <p:sldLayoutId id="2147485501" r:id="rId6"/>
    <p:sldLayoutId id="2147485502" r:id="rId7"/>
    <p:sldLayoutId id="2147485503" r:id="rId8"/>
    <p:sldLayoutId id="2147485504" r:id="rId9"/>
    <p:sldLayoutId id="2147485505" r:id="rId10"/>
    <p:sldLayoutId id="2147485506" r:id="rId11"/>
    <p:sldLayoutId id="2147485512" r:id="rId12"/>
  </p:sldLayoutIdLst>
  <p:hf hdr="0" ftr="0" dt="0"/>
  <p:txStyles>
    <p:titleStyle>
      <a:lvl1pPr algn="ctr" rtl="0" eaLnBrk="0" fontAlgn="base" hangingPunct="0">
        <a:spcBef>
          <a:spcPct val="0"/>
        </a:spcBef>
        <a:spcAft>
          <a:spcPct val="0"/>
        </a:spcAft>
        <a:defRPr kumimoji="1" sz="2400">
          <a:solidFill>
            <a:schemeClr val="tx2"/>
          </a:solidFill>
          <a:latin typeface="HGP創英角ｺﾞｼｯｸUB" pitchFamily="50" charset="-128"/>
          <a:ea typeface="HGP創英角ｺﾞｼｯｸUB" pitchFamily="50" charset="-128"/>
          <a:cs typeface="+mj-cs"/>
        </a:defRPr>
      </a:lvl1pPr>
      <a:lvl2pPr algn="ctr" rtl="0" eaLnBrk="0" fontAlgn="base" hangingPunct="0">
        <a:spcBef>
          <a:spcPct val="0"/>
        </a:spcBef>
        <a:spcAft>
          <a:spcPct val="0"/>
        </a:spcAft>
        <a:defRPr kumimoji="1" sz="2400">
          <a:solidFill>
            <a:schemeClr val="tx2"/>
          </a:solidFill>
          <a:latin typeface="HGP創英角ｺﾞｼｯｸUB" pitchFamily="50" charset="-128"/>
          <a:ea typeface="HGP創英角ｺﾞｼｯｸUB" pitchFamily="50" charset="-128"/>
        </a:defRPr>
      </a:lvl2pPr>
      <a:lvl3pPr algn="ctr" rtl="0" eaLnBrk="0" fontAlgn="base" hangingPunct="0">
        <a:spcBef>
          <a:spcPct val="0"/>
        </a:spcBef>
        <a:spcAft>
          <a:spcPct val="0"/>
        </a:spcAft>
        <a:defRPr kumimoji="1" sz="2400">
          <a:solidFill>
            <a:schemeClr val="tx2"/>
          </a:solidFill>
          <a:latin typeface="HGP創英角ｺﾞｼｯｸUB" pitchFamily="50" charset="-128"/>
          <a:ea typeface="HGP創英角ｺﾞｼｯｸUB" pitchFamily="50" charset="-128"/>
        </a:defRPr>
      </a:lvl3pPr>
      <a:lvl4pPr algn="ctr" rtl="0" eaLnBrk="0" fontAlgn="base" hangingPunct="0">
        <a:spcBef>
          <a:spcPct val="0"/>
        </a:spcBef>
        <a:spcAft>
          <a:spcPct val="0"/>
        </a:spcAft>
        <a:defRPr kumimoji="1" sz="2400">
          <a:solidFill>
            <a:schemeClr val="tx2"/>
          </a:solidFill>
          <a:latin typeface="HGP創英角ｺﾞｼｯｸUB" pitchFamily="50" charset="-128"/>
          <a:ea typeface="HGP創英角ｺﾞｼｯｸUB" pitchFamily="50" charset="-128"/>
        </a:defRPr>
      </a:lvl4pPr>
      <a:lvl5pPr algn="ctr" rtl="0" eaLnBrk="0" fontAlgn="base" hangingPunct="0">
        <a:spcBef>
          <a:spcPct val="0"/>
        </a:spcBef>
        <a:spcAft>
          <a:spcPct val="0"/>
        </a:spcAft>
        <a:defRPr kumimoji="1" sz="2400">
          <a:solidFill>
            <a:schemeClr val="tx2"/>
          </a:solidFill>
          <a:latin typeface="HGP創英角ｺﾞｼｯｸUB" pitchFamily="50" charset="-128"/>
          <a:ea typeface="HGP創英角ｺﾞｼｯｸUB" pitchFamily="50" charset="-128"/>
        </a:defRPr>
      </a:lvl5pPr>
      <a:lvl6pPr marL="457200" algn="ctr" rtl="0" fontAlgn="base">
        <a:spcBef>
          <a:spcPct val="0"/>
        </a:spcBef>
        <a:spcAft>
          <a:spcPct val="0"/>
        </a:spcAft>
        <a:defRPr kumimoji="1" sz="3200">
          <a:solidFill>
            <a:schemeClr val="tx2"/>
          </a:solidFill>
          <a:latin typeface="ＭＳ Ｐゴシック" pitchFamily="50" charset="-128"/>
          <a:ea typeface="ＭＳ Ｐゴシック" pitchFamily="50" charset="-128"/>
        </a:defRPr>
      </a:lvl6pPr>
      <a:lvl7pPr marL="914400" algn="ctr" rtl="0" fontAlgn="base">
        <a:spcBef>
          <a:spcPct val="0"/>
        </a:spcBef>
        <a:spcAft>
          <a:spcPct val="0"/>
        </a:spcAft>
        <a:defRPr kumimoji="1" sz="3200">
          <a:solidFill>
            <a:schemeClr val="tx2"/>
          </a:solidFill>
          <a:latin typeface="ＭＳ Ｐゴシック" pitchFamily="50" charset="-128"/>
          <a:ea typeface="ＭＳ Ｐゴシック" pitchFamily="50" charset="-128"/>
        </a:defRPr>
      </a:lvl7pPr>
      <a:lvl8pPr marL="1371600" algn="ctr" rtl="0" fontAlgn="base">
        <a:spcBef>
          <a:spcPct val="0"/>
        </a:spcBef>
        <a:spcAft>
          <a:spcPct val="0"/>
        </a:spcAft>
        <a:defRPr kumimoji="1" sz="3200">
          <a:solidFill>
            <a:schemeClr val="tx2"/>
          </a:solidFill>
          <a:latin typeface="ＭＳ Ｐゴシック" pitchFamily="50" charset="-128"/>
          <a:ea typeface="ＭＳ Ｐゴシック" pitchFamily="50" charset="-128"/>
        </a:defRPr>
      </a:lvl8pPr>
      <a:lvl9pPr marL="1828800" algn="ctr" rtl="0" fontAlgn="base">
        <a:spcBef>
          <a:spcPct val="0"/>
        </a:spcBef>
        <a:spcAft>
          <a:spcPct val="0"/>
        </a:spcAft>
        <a:defRPr kumimoji="1" sz="3200">
          <a:solidFill>
            <a:schemeClr val="tx2"/>
          </a:solidFill>
          <a:latin typeface="ＭＳ Ｐゴシック" pitchFamily="50" charset="-128"/>
          <a:ea typeface="ＭＳ Ｐゴシック" pitchFamily="50" charset="-128"/>
        </a:defRPr>
      </a:lvl9pPr>
    </p:titleStyle>
    <p:bodyStyle>
      <a:lvl1pPr marL="342900" indent="-342900" algn="l" rtl="0" eaLnBrk="0" fontAlgn="base" hangingPunct="0">
        <a:spcBef>
          <a:spcPct val="20000"/>
        </a:spcBef>
        <a:spcAft>
          <a:spcPct val="0"/>
        </a:spcAft>
        <a:buFont typeface="Wingdings" pitchFamily="2" charset="2"/>
        <a:buChar char="n"/>
        <a:defRPr kumimoji="1" sz="2000">
          <a:solidFill>
            <a:schemeClr val="tx1"/>
          </a:solidFill>
          <a:latin typeface="HGP創英角ｺﾞｼｯｸUB" pitchFamily="50" charset="-128"/>
          <a:ea typeface="HGP創英角ｺﾞｼｯｸUB" pitchFamily="50" charset="-128"/>
          <a:cs typeface="+mn-cs"/>
        </a:defRPr>
      </a:lvl1pPr>
      <a:lvl2pPr marL="742950" indent="-285750" algn="l" rtl="0" eaLnBrk="0" fontAlgn="base" hangingPunct="0">
        <a:spcBef>
          <a:spcPct val="20000"/>
        </a:spcBef>
        <a:spcAft>
          <a:spcPct val="0"/>
        </a:spcAft>
        <a:buFont typeface="Wingdings" pitchFamily="2" charset="2"/>
        <a:buChar char="ü"/>
        <a:defRPr kumimoji="1">
          <a:solidFill>
            <a:schemeClr val="tx1"/>
          </a:solidFill>
          <a:latin typeface="HGP創英角ｺﾞｼｯｸUB" pitchFamily="50" charset="-128"/>
          <a:ea typeface="HGP創英角ｺﾞｼｯｸUB" pitchFamily="50" charset="-128"/>
        </a:defRPr>
      </a:lvl2pPr>
      <a:lvl3pPr marL="1143000" indent="-228600" algn="l" rtl="0" eaLnBrk="0" fontAlgn="base" hangingPunct="0">
        <a:spcBef>
          <a:spcPct val="20000"/>
        </a:spcBef>
        <a:spcAft>
          <a:spcPct val="0"/>
        </a:spcAft>
        <a:buFont typeface="Wingdings" pitchFamily="2" charset="2"/>
        <a:buChar char="Ø"/>
        <a:defRPr kumimoji="1" sz="1600">
          <a:solidFill>
            <a:schemeClr val="tx1"/>
          </a:solidFill>
          <a:latin typeface="HGP創英角ｺﾞｼｯｸUB" pitchFamily="50" charset="-128"/>
          <a:ea typeface="HGP創英角ｺﾞｼｯｸUB" pitchFamily="50" charset="-128"/>
        </a:defRPr>
      </a:lvl3pPr>
      <a:lvl4pPr marL="1600200" indent="-228600" algn="l" rtl="0" eaLnBrk="0" fontAlgn="base" hangingPunct="0">
        <a:spcBef>
          <a:spcPct val="20000"/>
        </a:spcBef>
        <a:spcAft>
          <a:spcPct val="0"/>
        </a:spcAft>
        <a:buFont typeface="Arial" charset="0"/>
        <a:buChar char="–"/>
        <a:defRPr kumimoji="1" sz="1400">
          <a:solidFill>
            <a:schemeClr val="tx1"/>
          </a:solidFill>
          <a:latin typeface="HGP創英角ｺﾞｼｯｸUB" pitchFamily="50" charset="-128"/>
          <a:ea typeface="HGP創英角ｺﾞｼｯｸUB" pitchFamily="50" charset="-128"/>
        </a:defRPr>
      </a:lvl4pPr>
      <a:lvl5pPr marL="2057400" indent="-228600" algn="l" rtl="0" eaLnBrk="0" fontAlgn="base" hangingPunct="0">
        <a:spcBef>
          <a:spcPct val="20000"/>
        </a:spcBef>
        <a:spcAft>
          <a:spcPct val="0"/>
        </a:spcAft>
        <a:buChar char="»"/>
        <a:defRPr kumimoji="1" sz="1400">
          <a:solidFill>
            <a:schemeClr val="tx1"/>
          </a:solidFill>
          <a:latin typeface="+mn-lt"/>
          <a:ea typeface="+mn-ea"/>
        </a:defRPr>
      </a:lvl5pPr>
      <a:lvl6pPr marL="2514600" indent="-228600" algn="l" rtl="0" fontAlgn="base">
        <a:spcBef>
          <a:spcPct val="20000"/>
        </a:spcBef>
        <a:spcAft>
          <a:spcPct val="0"/>
        </a:spcAft>
        <a:buChar char="»"/>
        <a:defRPr kumimoji="1" sz="1400">
          <a:solidFill>
            <a:schemeClr val="tx1"/>
          </a:solidFill>
          <a:latin typeface="+mn-lt"/>
          <a:ea typeface="+mn-ea"/>
        </a:defRPr>
      </a:lvl6pPr>
      <a:lvl7pPr marL="2971800" indent="-228600" algn="l" rtl="0" fontAlgn="base">
        <a:spcBef>
          <a:spcPct val="20000"/>
        </a:spcBef>
        <a:spcAft>
          <a:spcPct val="0"/>
        </a:spcAft>
        <a:buChar char="»"/>
        <a:defRPr kumimoji="1" sz="1400">
          <a:solidFill>
            <a:schemeClr val="tx1"/>
          </a:solidFill>
          <a:latin typeface="+mn-lt"/>
          <a:ea typeface="+mn-ea"/>
        </a:defRPr>
      </a:lvl7pPr>
      <a:lvl8pPr marL="3429000" indent="-228600" algn="l" rtl="0" fontAlgn="base">
        <a:spcBef>
          <a:spcPct val="20000"/>
        </a:spcBef>
        <a:spcAft>
          <a:spcPct val="0"/>
        </a:spcAft>
        <a:buChar char="»"/>
        <a:defRPr kumimoji="1" sz="1400">
          <a:solidFill>
            <a:schemeClr val="tx1"/>
          </a:solidFill>
          <a:latin typeface="+mn-lt"/>
          <a:ea typeface="+mn-ea"/>
        </a:defRPr>
      </a:lvl8pPr>
      <a:lvl9pPr marL="3886200" indent="-228600" algn="l" rtl="0" fontAlgn="base">
        <a:spcBef>
          <a:spcPct val="20000"/>
        </a:spcBef>
        <a:spcAft>
          <a:spcPct val="0"/>
        </a:spcAft>
        <a:buChar char="»"/>
        <a:defRPr kumimoji="1" sz="14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46"/>
          <p:cNvSpPr>
            <a:spLocks noChangeArrowheads="1"/>
          </p:cNvSpPr>
          <p:nvPr/>
        </p:nvSpPr>
        <p:spPr bwMode="auto">
          <a:xfrm>
            <a:off x="30163" y="879475"/>
            <a:ext cx="4859337" cy="5935662"/>
          </a:xfrm>
          <a:prstGeom prst="roundRect">
            <a:avLst>
              <a:gd name="adj" fmla="val 3509"/>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36000" tIns="0" rIns="36000" bIns="0"/>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just" eaLnBrk="1" hangingPunct="1">
              <a:spcBef>
                <a:spcPct val="0"/>
              </a:spcBef>
              <a:buFontTx/>
              <a:buNone/>
              <a:defRPr/>
            </a:pPr>
            <a:endParaRPr lang="en-US" altLang="ja-JP" sz="1200" dirty="0" smtClean="0">
              <a:latin typeface="ＭＳ ゴシック" pitchFamily="49" charset="-128"/>
              <a:ea typeface="ＭＳ ゴシック" pitchFamily="49" charset="-128"/>
            </a:endParaRPr>
          </a:p>
          <a:p>
            <a:pPr algn="just" eaLnBrk="1" hangingPunct="1">
              <a:spcBef>
                <a:spcPct val="0"/>
              </a:spcBef>
              <a:buFontTx/>
              <a:buNone/>
              <a:defRPr/>
            </a:pPr>
            <a:r>
              <a:rPr lang="en-US" altLang="ja-JP" sz="1200" b="1" u="sng" dirty="0" smtClean="0">
                <a:latin typeface="ＭＳ ゴシック" pitchFamily="49" charset="-128"/>
                <a:ea typeface="ＭＳ ゴシック" pitchFamily="49" charset="-128"/>
              </a:rPr>
              <a:t>(1)</a:t>
            </a:r>
            <a:r>
              <a:rPr lang="ja-JP" altLang="en-US" sz="1200" b="1" u="sng" dirty="0" smtClean="0">
                <a:latin typeface="ＭＳ ゴシック" pitchFamily="49" charset="-128"/>
                <a:ea typeface="ＭＳ ゴシック" pitchFamily="49" charset="-128"/>
              </a:rPr>
              <a:t>背景・目的</a:t>
            </a:r>
            <a:endParaRPr lang="en-US" altLang="ja-JP" sz="1200" b="1" u="sng" dirty="0" smtClean="0">
              <a:latin typeface="ＭＳ ゴシック" pitchFamily="49" charset="-128"/>
              <a:ea typeface="ＭＳ ゴシック" pitchFamily="49" charset="-128"/>
            </a:endParaRPr>
          </a:p>
          <a:p>
            <a:pPr marL="268288" indent="-115888" algn="just" eaLnBrk="1" hangingPunct="1">
              <a:spcBef>
                <a:spcPct val="0"/>
              </a:spcBef>
              <a:buFont typeface="Arial" charset="0"/>
              <a:buNone/>
              <a:defRPr/>
            </a:pP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本</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提案の</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背景となる社会的課題、社会的ニーズ、目的等について</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記述</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してください。</a:t>
            </a:r>
            <a:endParaRPr lang="en-US" altLang="ja-JP" sz="1050" kern="100" dirty="0">
              <a:solidFill>
                <a:srgbClr val="0000FF"/>
              </a:solidFill>
              <a:latin typeface="ＭＳ 明朝" panose="02020609040205080304" pitchFamily="17" charset="-128"/>
              <a:ea typeface="ＭＳ 明朝" panose="02020609040205080304" pitchFamily="17" charset="-128"/>
              <a:cs typeface="Times New Roman"/>
            </a:endParaRPr>
          </a:p>
          <a:p>
            <a:pPr algn="just" eaLnBrk="1" hangingPunct="1">
              <a:spcBef>
                <a:spcPct val="0"/>
              </a:spcBef>
              <a:buFontTx/>
              <a:buNone/>
              <a:defRPr/>
            </a:pPr>
            <a:endParaRPr lang="en-US" altLang="ja-JP" sz="1200" dirty="0" smtClean="0">
              <a:latin typeface="ＭＳ ゴシック" pitchFamily="49" charset="-128"/>
              <a:ea typeface="ＭＳ ゴシック" pitchFamily="49" charset="-128"/>
              <a:cs typeface="Times New Roman" pitchFamily="18" charset="0"/>
            </a:endParaRPr>
          </a:p>
          <a:p>
            <a:pPr algn="just" eaLnBrk="1" hangingPunct="1">
              <a:spcBef>
                <a:spcPct val="0"/>
              </a:spcBef>
              <a:buFontTx/>
              <a:buNone/>
              <a:defRPr/>
            </a:pPr>
            <a:endParaRPr lang="en-US" altLang="ja-JP" sz="1200" dirty="0" smtClean="0">
              <a:latin typeface="ＭＳ ゴシック" pitchFamily="49" charset="-128"/>
              <a:ea typeface="ＭＳ ゴシック" pitchFamily="49" charset="-128"/>
              <a:cs typeface="Times New Roman" pitchFamily="18" charset="0"/>
            </a:endParaRPr>
          </a:p>
          <a:p>
            <a:pPr algn="just" eaLnBrk="1" hangingPunct="1">
              <a:spcBef>
                <a:spcPct val="0"/>
              </a:spcBef>
              <a:buFontTx/>
              <a:buNone/>
              <a:defRPr/>
            </a:pPr>
            <a:endParaRPr lang="en-US" altLang="ja-JP" sz="1200" dirty="0" smtClean="0">
              <a:latin typeface="ＭＳ ゴシック" pitchFamily="49" charset="-128"/>
              <a:ea typeface="ＭＳ ゴシック" pitchFamily="49" charset="-128"/>
              <a:cs typeface="Times New Roman" pitchFamily="18" charset="0"/>
            </a:endParaRPr>
          </a:p>
          <a:p>
            <a:pPr algn="just" eaLnBrk="1" hangingPunct="1">
              <a:spcBef>
                <a:spcPct val="0"/>
              </a:spcBef>
              <a:buFont typeface="Arial" charset="0"/>
              <a:buNone/>
              <a:defRPr/>
            </a:pPr>
            <a:r>
              <a:rPr lang="en-US" altLang="ja-JP" sz="1200" b="1" u="sng" dirty="0" smtClean="0">
                <a:latin typeface="ＭＳ ゴシック" pitchFamily="49" charset="-128"/>
                <a:ea typeface="ＭＳ ゴシック" pitchFamily="49" charset="-128"/>
                <a:cs typeface="Times New Roman" pitchFamily="18" charset="0"/>
              </a:rPr>
              <a:t>(2)</a:t>
            </a:r>
            <a:r>
              <a:rPr lang="ja-JP" altLang="en-US" sz="1200" b="1" u="sng" dirty="0" smtClean="0">
                <a:latin typeface="ＭＳ ゴシック" pitchFamily="49" charset="-128"/>
                <a:ea typeface="ＭＳ ゴシック" pitchFamily="49" charset="-128"/>
                <a:cs typeface="Times New Roman" pitchFamily="18" charset="0"/>
              </a:rPr>
              <a:t>内容（フェーズ</a:t>
            </a:r>
            <a:r>
              <a:rPr lang="en-US" altLang="ja-JP" sz="1200" b="1" u="sng" dirty="0" smtClean="0">
                <a:latin typeface="ＭＳ ゴシック" pitchFamily="49" charset="-128"/>
                <a:ea typeface="ＭＳ ゴシック" pitchFamily="49" charset="-128"/>
                <a:cs typeface="Times New Roman" pitchFamily="18" charset="0"/>
              </a:rPr>
              <a:t>Ⅰ</a:t>
            </a:r>
            <a:r>
              <a:rPr lang="ja-JP" altLang="en-US" sz="1200" b="1" u="sng" dirty="0" smtClean="0">
                <a:latin typeface="ＭＳ ゴシック" pitchFamily="49" charset="-128"/>
                <a:ea typeface="ＭＳ ゴシック" pitchFamily="49" charset="-128"/>
                <a:cs typeface="Times New Roman" pitchFamily="18" charset="0"/>
              </a:rPr>
              <a:t>・フェーズ</a:t>
            </a:r>
            <a:r>
              <a:rPr lang="en-US" altLang="ja-JP" sz="1200" b="1" u="sng" dirty="0" smtClean="0">
                <a:latin typeface="ＭＳ ゴシック" pitchFamily="49" charset="-128"/>
                <a:ea typeface="ＭＳ ゴシック" pitchFamily="49" charset="-128"/>
                <a:cs typeface="Times New Roman" pitchFamily="18" charset="0"/>
              </a:rPr>
              <a:t>Ⅱ</a:t>
            </a:r>
            <a:r>
              <a:rPr lang="ja-JP" altLang="en-US" sz="1200" b="1" u="sng" dirty="0" smtClean="0">
                <a:latin typeface="ＭＳ ゴシック" pitchFamily="49" charset="-128"/>
                <a:ea typeface="ＭＳ ゴシック" pitchFamily="49" charset="-128"/>
                <a:cs typeface="Times New Roman" pitchFamily="18" charset="0"/>
              </a:rPr>
              <a:t>）</a:t>
            </a:r>
            <a:endParaRPr lang="en-US" altLang="ja-JP" sz="1200" b="1" u="sng" dirty="0" smtClean="0">
              <a:latin typeface="ＭＳ ゴシック" pitchFamily="49" charset="-128"/>
              <a:ea typeface="ＭＳ ゴシック" pitchFamily="49" charset="-128"/>
              <a:cs typeface="Times New Roman" pitchFamily="18" charset="0"/>
            </a:endParaRPr>
          </a:p>
          <a:p>
            <a:pPr marL="268288" indent="-115888" algn="just" eaLnBrk="1" hangingPunct="1">
              <a:spcBef>
                <a:spcPct val="0"/>
              </a:spcBef>
              <a:buFont typeface="Arial" charset="0"/>
              <a:buNone/>
              <a:defRPr/>
            </a:pP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研究</a:t>
            </a: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開発</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を行う</a:t>
            </a: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通信</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アプリケーションについて</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記述</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してください。また</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、同アプリケーション</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によりもたらされる成果・効果（製品・サービス</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、その</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効果・メリット等）について</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も記述</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してください。</a:t>
            </a:r>
          </a:p>
          <a:p>
            <a:pPr marL="268288" indent="-115888" algn="just" eaLnBrk="1" hangingPunct="1">
              <a:spcBef>
                <a:spcPct val="0"/>
              </a:spcBef>
              <a:buNone/>
              <a:defRPr/>
            </a:pP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研究開発を行う通信アプリケーション</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が対象とするネットワーク基盤（「ＩＰ仮想化ネットワーク」、「</a:t>
            </a:r>
            <a:r>
              <a:rPr lang="en-US" altLang="ja-JP" sz="1050" kern="100" dirty="0" err="1" smtClean="0">
                <a:solidFill>
                  <a:srgbClr val="0000FF"/>
                </a:solidFill>
                <a:latin typeface="ＭＳ 明朝" panose="02020609040205080304" pitchFamily="17" charset="-128"/>
                <a:ea typeface="ＭＳ 明朝" panose="02020609040205080304" pitchFamily="17" charset="-128"/>
                <a:cs typeface="Times New Roman"/>
              </a:rPr>
              <a:t>OpenFlow</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」、「オーバーレイネットワーク</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」等</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）を明示し、</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どのように利用するのか</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記述</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してください</a:t>
            </a: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a:t>
            </a:r>
            <a:endParaRPr lang="ja-JP" altLang="ja-JP" sz="1050" kern="100" dirty="0">
              <a:solidFill>
                <a:srgbClr val="0000FF"/>
              </a:solidFill>
              <a:latin typeface="ＭＳ 明朝" panose="02020609040205080304" pitchFamily="17" charset="-128"/>
              <a:ea typeface="ＭＳ 明朝" panose="02020609040205080304" pitchFamily="17" charset="-128"/>
              <a:cs typeface="Times New Roman"/>
            </a:endParaRPr>
          </a:p>
          <a:p>
            <a:pPr marL="268288" indent="-115888" algn="just" eaLnBrk="1" hangingPunct="1">
              <a:spcBef>
                <a:spcPct val="0"/>
              </a:spcBef>
              <a:buFont typeface="Arial" charset="0"/>
              <a:buNone/>
              <a:defRPr/>
            </a:pP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研究</a:t>
            </a: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開発</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手法（使用するソフトウェア</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検証環境等を</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含む</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、研究開発</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工程等</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について</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記述</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してください。なお、独立行政法人情報通信</a:t>
            </a: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機構</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（ＮＩＣＴ）</a:t>
            </a: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が</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構築・運用する新世代通信網テストベッド（</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ＪＧＮ－Ｘ</a:t>
            </a: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やモバイル・ワイヤレステストベッド</a:t>
            </a: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の</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利用計画があれば記述してください</a:t>
            </a: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これらのテストベッド</a:t>
            </a: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を</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利用せず、自社</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等が保有する</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ネットワークを利用して開発・検証等を実施する場合はその旨及び当該ネットワークの機能等の概要を</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記述</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してください。</a:t>
            </a:r>
          </a:p>
          <a:p>
            <a:pPr algn="just" eaLnBrk="1" hangingPunct="1">
              <a:spcBef>
                <a:spcPct val="0"/>
              </a:spcBef>
              <a:buFont typeface="Arial" charset="0"/>
              <a:buNone/>
              <a:defRPr/>
            </a:pPr>
            <a:endParaRPr lang="ja-JP" altLang="en-US" sz="1000" dirty="0" smtClean="0">
              <a:latin typeface="ＭＳ ゴシック" pitchFamily="49" charset="-128"/>
              <a:ea typeface="ＭＳ ゴシック" pitchFamily="49" charset="-128"/>
            </a:endParaRPr>
          </a:p>
        </p:txBody>
      </p:sp>
      <p:sp>
        <p:nvSpPr>
          <p:cNvPr id="10243" name="Rectangle 48"/>
          <p:cNvSpPr>
            <a:spLocks noChangeArrowheads="1"/>
          </p:cNvSpPr>
          <p:nvPr/>
        </p:nvSpPr>
        <p:spPr bwMode="auto">
          <a:xfrm>
            <a:off x="165099" y="755650"/>
            <a:ext cx="2160000" cy="282575"/>
          </a:xfrm>
          <a:prstGeom prst="rect">
            <a:avLst/>
          </a:prstGeom>
          <a:solidFill>
            <a:schemeClr val="bg1"/>
          </a:solidFill>
          <a:ln w="38100" cmpd="dbl">
            <a:solidFill>
              <a:schemeClr val="tx1"/>
            </a:solidFill>
            <a:miter lim="800000"/>
            <a:headEnd/>
            <a:tailEnd/>
          </a:ln>
          <a:effectLst>
            <a:outerShdw dist="40161" dir="20493903" algn="ctr" rotWithShape="0">
              <a:schemeClr val="bg2"/>
            </a:outerShdw>
          </a:effectLst>
        </p:spPr>
        <p:txBody>
          <a:bodyPr wrap="none"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a:latin typeface="Arial" charset="0"/>
              </a:rPr>
              <a:t>研究開発概要</a:t>
            </a:r>
          </a:p>
        </p:txBody>
      </p:sp>
      <p:cxnSp>
        <p:nvCxnSpPr>
          <p:cNvPr id="25" name="直線コネクタ 24"/>
          <p:cNvCxnSpPr/>
          <p:nvPr/>
        </p:nvCxnSpPr>
        <p:spPr>
          <a:xfrm>
            <a:off x="-15875" y="688975"/>
            <a:ext cx="9936163" cy="0"/>
          </a:xfrm>
          <a:prstGeom prst="line">
            <a:avLst/>
          </a:prstGeom>
        </p:spPr>
        <p:style>
          <a:lnRef idx="3">
            <a:schemeClr val="accent2"/>
          </a:lnRef>
          <a:fillRef idx="0">
            <a:schemeClr val="accent2"/>
          </a:fillRef>
          <a:effectRef idx="2">
            <a:schemeClr val="accent2"/>
          </a:effectRef>
          <a:fontRef idx="minor">
            <a:schemeClr val="tx1"/>
          </a:fontRef>
        </p:style>
      </p:cxnSp>
      <p:sp>
        <p:nvSpPr>
          <p:cNvPr id="18" name="テキスト ボックス 25"/>
          <p:cNvSpPr txBox="1">
            <a:spLocks noChangeArrowheads="1"/>
          </p:cNvSpPr>
          <p:nvPr/>
        </p:nvSpPr>
        <p:spPr bwMode="auto">
          <a:xfrm>
            <a:off x="0" y="-50800"/>
            <a:ext cx="9920288"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FontTx/>
              <a:buNone/>
              <a:defRPr/>
            </a:pPr>
            <a:r>
              <a:rPr lang="ja-JP" altLang="en-US" sz="1400" dirty="0" smtClean="0">
                <a:latin typeface="+mn-ea"/>
                <a:ea typeface="+mn-ea"/>
              </a:rPr>
              <a:t>平成</a:t>
            </a:r>
            <a:r>
              <a:rPr lang="en-US" altLang="ja-JP" sz="1400" dirty="0" smtClean="0">
                <a:latin typeface="+mn-ea"/>
                <a:ea typeface="+mn-ea"/>
              </a:rPr>
              <a:t>28</a:t>
            </a:r>
            <a:r>
              <a:rPr lang="ja-JP" altLang="en-US" sz="1400" dirty="0" smtClean="0">
                <a:latin typeface="+mn-ea"/>
                <a:ea typeface="+mn-ea"/>
              </a:rPr>
              <a:t>年度ＳＣＯＰＥ（重点領域型研究開発（先進的通信アプリケーション</a:t>
            </a:r>
            <a:r>
              <a:rPr lang="ja-JP" altLang="ja-JP" sz="1400" dirty="0" smtClean="0">
                <a:latin typeface="+mn-ea"/>
                <a:ea typeface="+mn-ea"/>
              </a:rPr>
              <a:t>開発</a:t>
            </a:r>
            <a:r>
              <a:rPr lang="ja-JP" altLang="en-US" sz="1400" dirty="0" smtClean="0">
                <a:latin typeface="+mn-ea"/>
                <a:ea typeface="+mn-ea"/>
              </a:rPr>
              <a:t>型））</a:t>
            </a:r>
            <a:endParaRPr lang="en-US" altLang="ja-JP" sz="1400" dirty="0" smtClean="0">
              <a:latin typeface="+mn-ea"/>
              <a:ea typeface="+mn-ea"/>
            </a:endParaRPr>
          </a:p>
          <a:p>
            <a:pPr>
              <a:spcBef>
                <a:spcPct val="0"/>
              </a:spcBef>
              <a:buFontTx/>
              <a:buNone/>
              <a:defRPr/>
            </a:pPr>
            <a:r>
              <a:rPr lang="ja-JP" altLang="en-US" sz="1400" dirty="0" smtClean="0">
                <a:latin typeface="+mn-ea"/>
                <a:ea typeface="+mn-ea"/>
              </a:rPr>
              <a:t>研究開発課題　○○の研究開発</a:t>
            </a:r>
            <a:endParaRPr lang="en-US" altLang="ja-JP" sz="1400" dirty="0" smtClean="0">
              <a:latin typeface="+mn-ea"/>
              <a:ea typeface="+mn-ea"/>
            </a:endParaRPr>
          </a:p>
          <a:p>
            <a:pPr>
              <a:spcBef>
                <a:spcPct val="0"/>
              </a:spcBef>
              <a:buFontTx/>
              <a:buNone/>
              <a:defRPr/>
            </a:pPr>
            <a:r>
              <a:rPr lang="ja-JP" altLang="en-US" sz="1400" dirty="0" smtClean="0">
                <a:latin typeface="+mn-ea"/>
                <a:ea typeface="+mn-ea"/>
              </a:rPr>
              <a:t>提案者</a:t>
            </a:r>
            <a:r>
              <a:rPr lang="ja-JP" altLang="en-US" sz="1400" b="1" dirty="0" smtClean="0">
                <a:latin typeface="+mn-ea"/>
                <a:ea typeface="+mn-ea"/>
              </a:rPr>
              <a:t>　：</a:t>
            </a:r>
            <a:r>
              <a:rPr lang="ja-JP" altLang="en-US" sz="1400" b="1" u="sng" dirty="0" smtClean="0">
                <a:latin typeface="+mn-ea"/>
                <a:ea typeface="+mn-ea"/>
              </a:rPr>
              <a:t>○○㈱</a:t>
            </a:r>
            <a:r>
              <a:rPr lang="ja-JP" altLang="en-US" sz="1400" dirty="0" smtClean="0">
                <a:latin typeface="+mn-ea"/>
                <a:ea typeface="+mn-ea"/>
              </a:rPr>
              <a:t>、</a:t>
            </a:r>
            <a:r>
              <a:rPr lang="en-US" altLang="ja-JP" sz="1400" dirty="0" smtClean="0">
                <a:latin typeface="+mn-ea"/>
                <a:ea typeface="+mn-ea"/>
              </a:rPr>
              <a:t>××</a:t>
            </a:r>
            <a:r>
              <a:rPr lang="ja-JP" altLang="en-US" sz="1400" dirty="0" smtClean="0">
                <a:latin typeface="+mn-ea"/>
                <a:ea typeface="+mn-ea"/>
              </a:rPr>
              <a:t>㈱、○○</a:t>
            </a:r>
            <a:r>
              <a:rPr lang="zh-CN" altLang="en-US" sz="1400" dirty="0" smtClean="0">
                <a:latin typeface="ＭＳ Ｐゴシック" panose="020B0600070205080204" pitchFamily="50" charset="-128"/>
                <a:ea typeface="ＭＳ Ｐゴシック" panose="020B0600070205080204" pitchFamily="50" charset="-128"/>
              </a:rPr>
              <a:t>大学</a:t>
            </a:r>
            <a:r>
              <a:rPr lang="ja-JP" altLang="en-US" sz="1400" dirty="0" smtClean="0">
                <a:latin typeface="+mn-ea"/>
                <a:ea typeface="+mn-ea"/>
              </a:rPr>
              <a:t>　</a:t>
            </a:r>
            <a:r>
              <a:rPr lang="ja-JP" altLang="en-US" sz="1400" dirty="0" smtClean="0">
                <a:solidFill>
                  <a:srgbClr val="FF0000"/>
                </a:solidFill>
                <a:latin typeface="+mn-ea"/>
                <a:ea typeface="+mn-ea"/>
              </a:rPr>
              <a:t>（注）</a:t>
            </a:r>
            <a:r>
              <a:rPr lang="ja-JP" altLang="en-US" sz="1400" dirty="0">
                <a:solidFill>
                  <a:srgbClr val="FF0000"/>
                </a:solidFill>
                <a:latin typeface="+mn-ea"/>
              </a:rPr>
              <a:t>研究代表者が所属する機関のみ太字、下線</a:t>
            </a:r>
            <a:r>
              <a:rPr lang="ja-JP" altLang="en-US" sz="1400" dirty="0" smtClean="0">
                <a:solidFill>
                  <a:srgbClr val="FF0000"/>
                </a:solidFill>
                <a:latin typeface="+mn-ea"/>
              </a:rPr>
              <a:t>で記入してください</a:t>
            </a:r>
            <a:r>
              <a:rPr lang="ja-JP" altLang="en-US" sz="1400" dirty="0">
                <a:solidFill>
                  <a:srgbClr val="FF0000"/>
                </a:solidFill>
                <a:latin typeface="+mn-ea"/>
              </a:rPr>
              <a:t>。</a:t>
            </a:r>
            <a:endParaRPr lang="ja-JP" altLang="en-US" sz="1400" b="1" dirty="0">
              <a:solidFill>
                <a:srgbClr val="FF0000"/>
              </a:solidFill>
              <a:latin typeface="+mn-ea"/>
            </a:endParaRPr>
          </a:p>
        </p:txBody>
      </p:sp>
      <p:sp>
        <p:nvSpPr>
          <p:cNvPr id="22" name="AutoShape 46"/>
          <p:cNvSpPr>
            <a:spLocks noChangeArrowheads="1"/>
          </p:cNvSpPr>
          <p:nvPr/>
        </p:nvSpPr>
        <p:spPr bwMode="auto">
          <a:xfrm>
            <a:off x="4994275" y="879476"/>
            <a:ext cx="4860925" cy="4210684"/>
          </a:xfrm>
          <a:prstGeom prst="roundRect">
            <a:avLst>
              <a:gd name="adj" fmla="val 351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36000" tIns="0" rIns="36000" bIns="0"/>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just" eaLnBrk="1" hangingPunct="1">
              <a:spcBef>
                <a:spcPct val="0"/>
              </a:spcBef>
              <a:buFontTx/>
              <a:buNone/>
              <a:defRPr/>
            </a:pPr>
            <a:endParaRPr lang="en-US" altLang="ja-JP" sz="1200" dirty="0" smtClean="0">
              <a:latin typeface="ＭＳ ゴシック" panose="020B0609070205080204" pitchFamily="49" charset="-128"/>
              <a:ea typeface="ＭＳ ゴシック" panose="020B0609070205080204" pitchFamily="49" charset="-128"/>
            </a:endParaRPr>
          </a:p>
          <a:p>
            <a:pPr algn="just" eaLnBrk="1" hangingPunct="1">
              <a:spcBef>
                <a:spcPct val="0"/>
              </a:spcBef>
              <a:buFont typeface="Arial" charset="0"/>
              <a:buNone/>
              <a:defRPr/>
            </a:pPr>
            <a:r>
              <a:rPr lang="en-US" altLang="ja-JP" sz="1200" b="1" u="sng" smtClean="0">
                <a:latin typeface="ＭＳ ゴシック" panose="020B0609070205080204" pitchFamily="49" charset="-128"/>
                <a:ea typeface="ＭＳ ゴシック" panose="020B0609070205080204" pitchFamily="49" charset="-128"/>
              </a:rPr>
              <a:t>(1)</a:t>
            </a:r>
            <a:r>
              <a:rPr lang="ja-JP" altLang="en-US" sz="1200" b="1" u="sng" smtClean="0">
                <a:latin typeface="ＭＳ ゴシック" panose="020B0609070205080204" pitchFamily="49" charset="-128"/>
                <a:ea typeface="ＭＳ ゴシック" panose="020B0609070205080204" pitchFamily="49" charset="-128"/>
              </a:rPr>
              <a:t>研究</a:t>
            </a:r>
            <a:r>
              <a:rPr lang="ja-JP" altLang="en-US" sz="1200" b="1" u="sng" dirty="0" smtClean="0">
                <a:latin typeface="ＭＳ ゴシック" panose="020B0609070205080204" pitchFamily="49" charset="-128"/>
                <a:ea typeface="ＭＳ ゴシック" panose="020B0609070205080204" pitchFamily="49" charset="-128"/>
              </a:rPr>
              <a:t>開発目標の達成状況</a:t>
            </a:r>
            <a:endParaRPr lang="en-US" altLang="ja-JP" sz="1200" b="1" u="sng" dirty="0" smtClean="0">
              <a:latin typeface="ＭＳ ゴシック" panose="020B0609070205080204" pitchFamily="49" charset="-128"/>
              <a:ea typeface="ＭＳ ゴシック" panose="020B0609070205080204" pitchFamily="49" charset="-128"/>
            </a:endParaRPr>
          </a:p>
          <a:p>
            <a:pPr marL="268288" indent="-115888" algn="just" eaLnBrk="1" hangingPunct="1">
              <a:spcBef>
                <a:spcPct val="0"/>
              </a:spcBef>
              <a:buNone/>
              <a:defRPr/>
            </a:pP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フェーズ</a:t>
            </a:r>
            <a:r>
              <a:rPr lang="en-US" altLang="ja-JP" sz="1050" kern="100" dirty="0">
                <a:solidFill>
                  <a:srgbClr val="0000FF"/>
                </a:solidFill>
                <a:latin typeface="ＭＳ 明朝" panose="02020609040205080304" pitchFamily="17" charset="-128"/>
                <a:ea typeface="ＭＳ 明朝" panose="02020609040205080304" pitchFamily="17" charset="-128"/>
                <a:cs typeface="Times New Roman"/>
              </a:rPr>
              <a:t>Ⅰ</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における研究開発成果について、提案書（実施計画書含む）に記載の目標を転記し、それと対応付けて詳細に記述してください。また、研究開発期間中に目標の見直しを行った場合は、その理由を詳細に記述してください。</a:t>
            </a:r>
            <a:endPar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endParaRPr>
          </a:p>
          <a:p>
            <a:pPr algn="just" eaLnBrk="1" hangingPunct="1">
              <a:spcBef>
                <a:spcPct val="0"/>
              </a:spcBef>
              <a:buFont typeface="Arial" charset="0"/>
              <a:buNone/>
              <a:defRPr/>
            </a:pPr>
            <a:endParaRPr lang="en-US" altLang="ja-JP" sz="1050" dirty="0" smtClean="0">
              <a:latin typeface="ＭＳ ゴシック" panose="020B0609070205080204" pitchFamily="49" charset="-128"/>
              <a:ea typeface="ＭＳ ゴシック" panose="020B0609070205080204" pitchFamily="49" charset="-128"/>
            </a:endParaRPr>
          </a:p>
          <a:p>
            <a:pPr algn="just" eaLnBrk="1" hangingPunct="1">
              <a:spcBef>
                <a:spcPct val="0"/>
              </a:spcBef>
              <a:buFont typeface="Arial" charset="0"/>
              <a:buNone/>
              <a:defRPr/>
            </a:pPr>
            <a:endParaRPr lang="ja-JP" altLang="en-US" sz="1050" dirty="0" smtClean="0">
              <a:latin typeface="ＭＳ ゴシック" panose="020B0609070205080204" pitchFamily="49" charset="-128"/>
              <a:ea typeface="ＭＳ ゴシック" panose="020B0609070205080204" pitchFamily="49" charset="-128"/>
            </a:endParaRPr>
          </a:p>
        </p:txBody>
      </p:sp>
      <p:sp>
        <p:nvSpPr>
          <p:cNvPr id="10247" name="Rectangle 48"/>
          <p:cNvSpPr>
            <a:spLocks noChangeArrowheads="1"/>
          </p:cNvSpPr>
          <p:nvPr/>
        </p:nvSpPr>
        <p:spPr bwMode="auto">
          <a:xfrm>
            <a:off x="5126038" y="757238"/>
            <a:ext cx="2160000" cy="282575"/>
          </a:xfrm>
          <a:prstGeom prst="rect">
            <a:avLst/>
          </a:prstGeom>
          <a:solidFill>
            <a:schemeClr val="bg1"/>
          </a:solidFill>
          <a:ln w="38100" cmpd="dbl">
            <a:solidFill>
              <a:schemeClr val="tx1"/>
            </a:solidFill>
            <a:miter lim="800000"/>
            <a:headEnd/>
            <a:tailEnd/>
          </a:ln>
          <a:effectLst>
            <a:outerShdw dist="40161" dir="20493903" algn="ctr" rotWithShape="0">
              <a:schemeClr val="bg2"/>
            </a:outerShdw>
          </a:effectLst>
        </p:spPr>
        <p:txBody>
          <a:bodyPr wrap="none"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latin typeface="Arial" charset="0"/>
              </a:rPr>
              <a:t>研究開発</a:t>
            </a:r>
            <a:r>
              <a:rPr lang="ja-JP" altLang="en-US" sz="1400" dirty="0" smtClean="0">
                <a:latin typeface="Arial" charset="0"/>
              </a:rPr>
              <a:t>成果（フェーズ</a:t>
            </a:r>
            <a:r>
              <a:rPr lang="en-US" altLang="ja-JP" sz="1400" dirty="0" smtClean="0">
                <a:latin typeface="Arial" charset="0"/>
              </a:rPr>
              <a:t>Ⅰ</a:t>
            </a:r>
            <a:r>
              <a:rPr lang="ja-JP" altLang="en-US" sz="1400" dirty="0" smtClean="0">
                <a:latin typeface="Arial" charset="0"/>
              </a:rPr>
              <a:t>）</a:t>
            </a:r>
            <a:endParaRPr lang="ja-JP" altLang="en-US" sz="1400" dirty="0">
              <a:latin typeface="Arial" charset="0"/>
            </a:endParaRPr>
          </a:p>
        </p:txBody>
      </p:sp>
      <p:sp>
        <p:nvSpPr>
          <p:cNvPr id="3" name="正方形/長方形 2"/>
          <p:cNvSpPr/>
          <p:nvPr/>
        </p:nvSpPr>
        <p:spPr>
          <a:xfrm>
            <a:off x="2381980" y="4434786"/>
            <a:ext cx="5148000" cy="453970"/>
          </a:xfrm>
          <a:prstGeom prst="rect">
            <a:avLst/>
          </a:prstGeom>
          <a:solidFill>
            <a:schemeClr val="bg1"/>
          </a:solidFill>
          <a:ln cap="rnd">
            <a:solidFill>
              <a:schemeClr val="tx1"/>
            </a:solidFill>
            <a:prstDash val="sysDot"/>
          </a:ln>
        </p:spPr>
        <p:txBody>
          <a:bodyPr anchor="ctr" anchorCtr="0">
            <a:spAutoFit/>
          </a:bodyPr>
          <a:lstStyle/>
          <a:p>
            <a:pPr marL="176213" indent="-176213" algn="just">
              <a:spcBef>
                <a:spcPts val="300"/>
              </a:spcBef>
              <a:defRPr/>
            </a:pPr>
            <a:r>
              <a:rPr lang="ja-JP" altLang="en-US" sz="1050" kern="100" dirty="0">
                <a:solidFill>
                  <a:srgbClr val="0000FF"/>
                </a:solidFill>
                <a:latin typeface="ＭＳ Ｐ明朝" panose="02020600040205080304" pitchFamily="18" charset="-128"/>
                <a:ea typeface="ＭＳ Ｐ明朝" panose="02020600040205080304" pitchFamily="18" charset="-128"/>
                <a:cs typeface="Times New Roman"/>
              </a:rPr>
              <a:t>○提案書の記載内容を簡潔にまとめて記述してください（日本語、ＭＳＰゴシック</a:t>
            </a:r>
            <a:r>
              <a:rPr lang="ja-JP" altLang="en-US" sz="1050" kern="100" dirty="0" smtClean="0">
                <a:solidFill>
                  <a:srgbClr val="0000FF"/>
                </a:solidFill>
                <a:latin typeface="ＭＳ Ｐ明朝" panose="02020600040205080304" pitchFamily="18" charset="-128"/>
                <a:ea typeface="ＭＳ Ｐ明朝" panose="02020600040205080304" pitchFamily="18" charset="-128"/>
                <a:cs typeface="Times New Roman"/>
              </a:rPr>
              <a:t>、１０</a:t>
            </a:r>
            <a:r>
              <a:rPr lang="en-US" altLang="ja-JP" sz="1050" kern="100" dirty="0" smtClean="0">
                <a:solidFill>
                  <a:srgbClr val="0000FF"/>
                </a:solidFill>
                <a:latin typeface="ＭＳ Ｐ明朝" panose="02020600040205080304" pitchFamily="18" charset="-128"/>
                <a:ea typeface="ＭＳ Ｐ明朝" panose="02020600040205080304" pitchFamily="18" charset="-128"/>
                <a:cs typeface="Times New Roman"/>
              </a:rPr>
              <a:t>.5pt</a:t>
            </a:r>
            <a:r>
              <a:rPr lang="ja-JP" altLang="en-US" sz="1050" kern="100" dirty="0">
                <a:solidFill>
                  <a:srgbClr val="0000FF"/>
                </a:solidFill>
                <a:latin typeface="ＭＳ Ｐ明朝" panose="02020600040205080304" pitchFamily="18" charset="-128"/>
                <a:ea typeface="ＭＳ Ｐ明朝" panose="02020600040205080304" pitchFamily="18" charset="-128"/>
                <a:cs typeface="Times New Roman"/>
              </a:rPr>
              <a:t>）。</a:t>
            </a:r>
            <a:endParaRPr lang="en-US" altLang="ja-JP" sz="1050" kern="100" dirty="0">
              <a:solidFill>
                <a:srgbClr val="0000FF"/>
              </a:solidFill>
              <a:latin typeface="ＭＳ Ｐ明朝" panose="02020600040205080304" pitchFamily="18" charset="-128"/>
              <a:ea typeface="ＭＳ Ｐ明朝" panose="02020600040205080304" pitchFamily="18" charset="-128"/>
              <a:cs typeface="Times New Roman"/>
            </a:endParaRPr>
          </a:p>
          <a:p>
            <a:pPr algn="just">
              <a:spcBef>
                <a:spcPts val="300"/>
              </a:spcBef>
              <a:defRPr/>
            </a:pPr>
            <a:r>
              <a:rPr lang="ja-JP" altLang="en-US" sz="1050" kern="100" dirty="0" smtClean="0">
                <a:solidFill>
                  <a:srgbClr val="0000FF"/>
                </a:solidFill>
                <a:latin typeface="ＭＳ Ｐ明朝" panose="02020600040205080304" pitchFamily="18" charset="-128"/>
                <a:ea typeface="ＭＳ Ｐ明朝" panose="02020600040205080304" pitchFamily="18" charset="-128"/>
                <a:cs typeface="Times New Roman"/>
              </a:rPr>
              <a:t>○</a:t>
            </a:r>
            <a:r>
              <a:rPr lang="ja-JP" altLang="en-US" sz="1050" kern="100" dirty="0">
                <a:solidFill>
                  <a:srgbClr val="0000FF"/>
                </a:solidFill>
                <a:latin typeface="ＭＳ Ｐ明朝" panose="02020600040205080304" pitchFamily="18" charset="-128"/>
                <a:ea typeface="ＭＳ Ｐ明朝" panose="02020600040205080304" pitchFamily="18" charset="-128"/>
                <a:cs typeface="Times New Roman"/>
              </a:rPr>
              <a:t>提出の際には、青</a:t>
            </a:r>
            <a:r>
              <a:rPr lang="ja-JP" altLang="en-US" sz="1050" kern="100" dirty="0" smtClean="0">
                <a:solidFill>
                  <a:srgbClr val="0000FF"/>
                </a:solidFill>
                <a:latin typeface="ＭＳ Ｐ明朝" panose="02020600040205080304" pitchFamily="18" charset="-128"/>
                <a:ea typeface="ＭＳ Ｐ明朝" panose="02020600040205080304" pitchFamily="18" charset="-128"/>
                <a:cs typeface="Times New Roman"/>
              </a:rPr>
              <a:t>字の</a:t>
            </a:r>
            <a:r>
              <a:rPr lang="ja-JP" altLang="en-US" sz="1050" kern="100" dirty="0">
                <a:solidFill>
                  <a:srgbClr val="0000FF"/>
                </a:solidFill>
                <a:latin typeface="ＭＳ Ｐ明朝" panose="02020600040205080304" pitchFamily="18" charset="-128"/>
                <a:ea typeface="ＭＳ Ｐ明朝" panose="02020600040205080304" pitchFamily="18" charset="-128"/>
                <a:cs typeface="Times New Roman"/>
              </a:rPr>
              <a:t>留意事項等は必ず削除してください。</a:t>
            </a:r>
            <a:endParaRPr lang="en-US" altLang="ja-JP" sz="1050" kern="100" dirty="0">
              <a:solidFill>
                <a:srgbClr val="0000FF"/>
              </a:solidFill>
              <a:latin typeface="ＭＳ Ｐ明朝" panose="02020600040205080304" pitchFamily="18" charset="-128"/>
              <a:ea typeface="ＭＳ Ｐ明朝" panose="02020600040205080304" pitchFamily="18" charset="-128"/>
              <a:cs typeface="Times New Roman"/>
            </a:endParaRPr>
          </a:p>
        </p:txBody>
      </p:sp>
      <p:sp>
        <p:nvSpPr>
          <p:cNvPr id="10249" name="テキスト ボックス 3"/>
          <p:cNvSpPr txBox="1">
            <a:spLocks noChangeArrowheads="1"/>
          </p:cNvSpPr>
          <p:nvPr/>
        </p:nvSpPr>
        <p:spPr bwMode="auto">
          <a:xfrm>
            <a:off x="8931275" y="1588"/>
            <a:ext cx="9874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r" eaLnBrk="1" hangingPunct="1">
              <a:spcBef>
                <a:spcPct val="0"/>
              </a:spcBef>
              <a:buFontTx/>
              <a:buNone/>
            </a:pPr>
            <a:r>
              <a:rPr lang="en-US" altLang="ja-JP" sz="1400" dirty="0">
                <a:latin typeface="ＭＳ ゴシック" pitchFamily="49" charset="-128"/>
                <a:ea typeface="ＭＳ ゴシック" pitchFamily="49" charset="-128"/>
              </a:rPr>
              <a:t>[</a:t>
            </a:r>
            <a:r>
              <a:rPr lang="ja-JP" altLang="en-US" sz="1400" smtClean="0">
                <a:latin typeface="ＭＳ ゴシック" pitchFamily="49" charset="-128"/>
                <a:ea typeface="ＭＳ ゴシック" pitchFamily="49" charset="-128"/>
              </a:rPr>
              <a:t>様式</a:t>
            </a:r>
            <a:r>
              <a:rPr lang="en-US" altLang="ja-JP" sz="1400" smtClean="0">
                <a:latin typeface="ＭＳ ゴシック" pitchFamily="49" charset="-128"/>
                <a:ea typeface="ＭＳ ゴシック" pitchFamily="49" charset="-128"/>
              </a:rPr>
              <a:t>12</a:t>
            </a:r>
            <a:r>
              <a:rPr lang="en-US" altLang="ja-JP" sz="1400" dirty="0" smtClean="0">
                <a:latin typeface="ＭＳ ゴシック" pitchFamily="49" charset="-128"/>
                <a:ea typeface="ＭＳ ゴシック" pitchFamily="49" charset="-128"/>
              </a:rPr>
              <a:t>]</a:t>
            </a:r>
            <a:endParaRPr lang="ja-JP" altLang="en-US" sz="1400" dirty="0">
              <a:solidFill>
                <a:srgbClr val="FF0000"/>
              </a:solidFill>
              <a:latin typeface="ＭＳ ゴシック" pitchFamily="49" charset="-128"/>
              <a:ea typeface="ＭＳ ゴシック" pitchFamily="49" charset="-128"/>
            </a:endParaRPr>
          </a:p>
        </p:txBody>
      </p:sp>
      <p:sp>
        <p:nvSpPr>
          <p:cNvPr id="10" name="AutoShape 46"/>
          <p:cNvSpPr>
            <a:spLocks noChangeArrowheads="1"/>
          </p:cNvSpPr>
          <p:nvPr/>
        </p:nvSpPr>
        <p:spPr bwMode="auto">
          <a:xfrm>
            <a:off x="4996200" y="5191760"/>
            <a:ext cx="4860925" cy="1623377"/>
          </a:xfrm>
          <a:prstGeom prst="roundRect">
            <a:avLst>
              <a:gd name="adj" fmla="val 10394"/>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36000" tIns="0" rIns="36000" bIns="0"/>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just" eaLnBrk="1" hangingPunct="1">
              <a:spcBef>
                <a:spcPct val="0"/>
              </a:spcBef>
              <a:buFontTx/>
              <a:buNone/>
              <a:defRPr/>
            </a:pPr>
            <a:endParaRPr lang="en-US" altLang="ja-JP" sz="1200" dirty="0" smtClean="0">
              <a:latin typeface="ＭＳ ゴシック" panose="020B0609070205080204" pitchFamily="49" charset="-128"/>
              <a:ea typeface="ＭＳ ゴシック" panose="020B0609070205080204" pitchFamily="49" charset="-128"/>
            </a:endParaRPr>
          </a:p>
          <a:p>
            <a:pPr algn="just" eaLnBrk="1" hangingPunct="1">
              <a:spcBef>
                <a:spcPct val="0"/>
              </a:spcBef>
              <a:buFont typeface="Arial" charset="0"/>
              <a:buNone/>
              <a:defRPr/>
            </a:pPr>
            <a:r>
              <a:rPr lang="en-US" altLang="ja-JP" sz="1200" b="1" u="sng" dirty="0" smtClean="0">
                <a:latin typeface="ＭＳ ゴシック" panose="020B0609070205080204" pitchFamily="49" charset="-128"/>
                <a:ea typeface="ＭＳ ゴシック" panose="020B0609070205080204" pitchFamily="49" charset="-128"/>
              </a:rPr>
              <a:t>(1)</a:t>
            </a:r>
            <a:r>
              <a:rPr lang="ja-JP" altLang="en-US" sz="1200" b="1" u="sng" dirty="0" smtClean="0">
                <a:latin typeface="ＭＳ ゴシック" panose="020B0609070205080204" pitchFamily="49" charset="-128"/>
                <a:ea typeface="ＭＳ ゴシック" panose="020B0609070205080204" pitchFamily="49" charset="-128"/>
              </a:rPr>
              <a:t>実績額</a:t>
            </a:r>
            <a:endParaRPr lang="en-US" altLang="ja-JP" sz="1200" b="1" u="sng" dirty="0" smtClean="0">
              <a:latin typeface="ＭＳ ゴシック" panose="020B0609070205080204" pitchFamily="49" charset="-128"/>
              <a:ea typeface="ＭＳ ゴシック" panose="020B0609070205080204" pitchFamily="49" charset="-128"/>
            </a:endParaRPr>
          </a:p>
          <a:p>
            <a:pPr marL="266700" indent="-266700" algn="just" eaLnBrk="1" hangingPunct="1">
              <a:spcBef>
                <a:spcPct val="0"/>
              </a:spcBef>
              <a:buFont typeface="Arial" charset="0"/>
              <a:buNone/>
              <a:defRPr/>
            </a:pP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　</a:t>
            </a:r>
            <a:r>
              <a:rPr lang="ja-JP" altLang="ja-JP" sz="1050" kern="100" dirty="0" smtClean="0">
                <a:solidFill>
                  <a:srgbClr val="0000FF"/>
                </a:solidFill>
                <a:latin typeface="ＭＳ ゴシック" panose="020B0609070205080204" pitchFamily="49" charset="-128"/>
                <a:ea typeface="ＭＳ ゴシック" panose="020B0609070205080204" pitchFamily="49" charset="-128"/>
                <a:cs typeface="Times New Roman"/>
              </a:rPr>
              <a:t>○</a:t>
            </a:r>
            <a:r>
              <a:rPr lang="ja-JP" altLang="en-US" sz="1050" kern="100" dirty="0" smtClean="0">
                <a:solidFill>
                  <a:srgbClr val="0000FF"/>
                </a:solidFill>
                <a:latin typeface="ＭＳ ゴシック" panose="020B0609070205080204" pitchFamily="49" charset="-128"/>
                <a:ea typeface="ＭＳ ゴシック" panose="020B0609070205080204" pitchFamily="49" charset="-128"/>
                <a:cs typeface="Times New Roman"/>
              </a:rPr>
              <a:t>○．○○○</a:t>
            </a:r>
            <a:r>
              <a:rPr lang="ja-JP" altLang="en-US" sz="1050" kern="100" dirty="0" smtClean="0">
                <a:latin typeface="ＭＳ ゴシック" panose="020B0609070205080204" pitchFamily="49" charset="-128"/>
                <a:ea typeface="ＭＳ ゴシック" panose="020B0609070205080204" pitchFamily="49" charset="-128"/>
                <a:cs typeface="Times New Roman"/>
              </a:rPr>
              <a:t>（百万円）（直接経費のみ）</a:t>
            </a:r>
            <a:endParaRPr lang="en-US" altLang="ja-JP" sz="1200" dirty="0" smtClean="0">
              <a:latin typeface="ＭＳ ゴシック" panose="020B0609070205080204" pitchFamily="49" charset="-128"/>
              <a:ea typeface="ＭＳ ゴシック" panose="020B0609070205080204" pitchFamily="49" charset="-128"/>
            </a:endParaRPr>
          </a:p>
          <a:p>
            <a:pPr algn="just" eaLnBrk="1" hangingPunct="1">
              <a:spcBef>
                <a:spcPct val="0"/>
              </a:spcBef>
              <a:buFontTx/>
              <a:buNone/>
              <a:defRPr/>
            </a:pPr>
            <a:r>
              <a:rPr lang="en-US" altLang="ja-JP" sz="1200" b="1" u="sng" dirty="0" smtClean="0">
                <a:latin typeface="ＭＳ ゴシック" panose="020B0609070205080204" pitchFamily="49" charset="-128"/>
                <a:ea typeface="ＭＳ ゴシック" panose="020B0609070205080204" pitchFamily="49" charset="-128"/>
              </a:rPr>
              <a:t>(2)</a:t>
            </a:r>
            <a:r>
              <a:rPr lang="ja-JP" altLang="en-US" sz="1200" b="1" u="sng" dirty="0" smtClean="0">
                <a:latin typeface="ＭＳ ゴシック" panose="020B0609070205080204" pitchFamily="49" charset="-128"/>
                <a:ea typeface="ＭＳ ゴシック" panose="020B0609070205080204" pitchFamily="49" charset="-128"/>
              </a:rPr>
              <a:t>内訳</a:t>
            </a:r>
            <a:endParaRPr lang="en-US" altLang="ja-JP" sz="1200" b="1" u="sng" dirty="0" smtClean="0">
              <a:latin typeface="ＭＳ ゴシック" panose="020B0609070205080204" pitchFamily="49" charset="-128"/>
              <a:ea typeface="ＭＳ ゴシック" panose="020B0609070205080204" pitchFamily="49" charset="-128"/>
            </a:endParaRPr>
          </a:p>
          <a:p>
            <a:pPr algn="just" eaLnBrk="1" hangingPunct="1">
              <a:spcBef>
                <a:spcPct val="0"/>
              </a:spcBef>
              <a:buFontTx/>
              <a:buNone/>
              <a:defRPr/>
            </a:pPr>
            <a:r>
              <a:rPr lang="ja-JP" altLang="en-US" sz="1200" dirty="0" smtClean="0">
                <a:latin typeface="ＭＳ ゴシック" panose="020B0609070205080204" pitchFamily="49" charset="-128"/>
                <a:ea typeface="ＭＳ ゴシック" panose="020B0609070205080204" pitchFamily="49" charset="-128"/>
              </a:rPr>
              <a:t>　</a:t>
            </a:r>
            <a:r>
              <a:rPr lang="en-US" altLang="ja-JP" sz="1200" dirty="0" smtClean="0">
                <a:latin typeface="ＭＳ ゴシック" panose="020B0609070205080204" pitchFamily="49" charset="-128"/>
                <a:ea typeface="ＭＳ ゴシック" panose="020B0609070205080204" pitchFamily="49" charset="-128"/>
              </a:rPr>
              <a:t>Ⅰ</a:t>
            </a:r>
            <a:r>
              <a:rPr lang="ja-JP" altLang="en-US" sz="1200" dirty="0" err="1" smtClean="0">
                <a:latin typeface="ＭＳ ゴシック" panose="020B0609070205080204" pitchFamily="49" charset="-128"/>
                <a:ea typeface="ＭＳ ゴシック" panose="020B0609070205080204" pitchFamily="49" charset="-128"/>
              </a:rPr>
              <a:t>．</a:t>
            </a:r>
            <a:r>
              <a:rPr lang="ja-JP" altLang="en-US" sz="1200" dirty="0" smtClean="0">
                <a:latin typeface="ＭＳ ゴシック" panose="020B0609070205080204" pitchFamily="49" charset="-128"/>
                <a:ea typeface="ＭＳ ゴシック" panose="020B0609070205080204" pitchFamily="49" charset="-128"/>
              </a:rPr>
              <a:t>物品費</a:t>
            </a:r>
            <a:r>
              <a:rPr lang="en-US" altLang="ja-JP" sz="1200" dirty="0" smtClean="0">
                <a:latin typeface="ＭＳ ゴシック" panose="020B0609070205080204" pitchFamily="49" charset="-128"/>
                <a:ea typeface="ＭＳ ゴシック" panose="020B0609070205080204" pitchFamily="49" charset="-128"/>
              </a:rPr>
              <a:t>	</a:t>
            </a:r>
            <a:r>
              <a:rPr lang="ja-JP" altLang="ja-JP" sz="1200" kern="100" dirty="0" smtClean="0">
                <a:solidFill>
                  <a:srgbClr val="0000FF"/>
                </a:solidFill>
                <a:latin typeface="ＭＳ ゴシック" panose="020B0609070205080204" pitchFamily="49" charset="-128"/>
                <a:ea typeface="ＭＳ ゴシック" panose="020B0609070205080204" pitchFamily="49" charset="-128"/>
                <a:cs typeface="Times New Roman"/>
              </a:rPr>
              <a:t>○</a:t>
            </a:r>
            <a:r>
              <a:rPr lang="ja-JP" altLang="en-US" sz="1200" kern="100" dirty="0">
                <a:solidFill>
                  <a:srgbClr val="0000FF"/>
                </a:solidFill>
                <a:latin typeface="ＭＳ ゴシック" panose="020B0609070205080204" pitchFamily="49" charset="-128"/>
                <a:ea typeface="ＭＳ ゴシック" panose="020B0609070205080204" pitchFamily="49" charset="-128"/>
                <a:cs typeface="Times New Roman"/>
              </a:rPr>
              <a:t>○．○○○</a:t>
            </a:r>
            <a:r>
              <a:rPr lang="ja-JP" altLang="en-US" sz="1200" kern="100" dirty="0">
                <a:latin typeface="ＭＳ ゴシック" panose="020B0609070205080204" pitchFamily="49" charset="-128"/>
                <a:ea typeface="ＭＳ ゴシック" panose="020B0609070205080204" pitchFamily="49" charset="-128"/>
                <a:cs typeface="Times New Roman"/>
              </a:rPr>
              <a:t>（百万円）</a:t>
            </a:r>
            <a:endParaRPr lang="en-US" altLang="ja-JP" sz="1200" dirty="0" smtClean="0">
              <a:latin typeface="ＭＳ ゴシック" panose="020B0609070205080204" pitchFamily="49" charset="-128"/>
              <a:ea typeface="ＭＳ ゴシック" panose="020B0609070205080204" pitchFamily="49" charset="-128"/>
            </a:endParaRPr>
          </a:p>
          <a:p>
            <a:pPr algn="just" eaLnBrk="1" hangingPunct="1">
              <a:spcBef>
                <a:spcPct val="0"/>
              </a:spcBef>
              <a:buFontTx/>
              <a:buNone/>
              <a:defRPr/>
            </a:pPr>
            <a:r>
              <a:rPr lang="ja-JP" altLang="en-US" sz="1200" dirty="0">
                <a:latin typeface="ＭＳ ゴシック" panose="020B0609070205080204" pitchFamily="49" charset="-128"/>
                <a:ea typeface="ＭＳ ゴシック" panose="020B0609070205080204" pitchFamily="49" charset="-128"/>
              </a:rPr>
              <a:t>　</a:t>
            </a:r>
            <a:r>
              <a:rPr lang="en-US" altLang="ja-JP" sz="1200" dirty="0" smtClean="0">
                <a:latin typeface="ＭＳ ゴシック" panose="020B0609070205080204" pitchFamily="49" charset="-128"/>
                <a:ea typeface="ＭＳ ゴシック" panose="020B0609070205080204" pitchFamily="49" charset="-128"/>
              </a:rPr>
              <a:t>Ⅱ</a:t>
            </a:r>
            <a:r>
              <a:rPr lang="ja-JP" altLang="en-US" sz="1200" dirty="0" err="1" smtClean="0">
                <a:latin typeface="ＭＳ ゴシック" panose="020B0609070205080204" pitchFamily="49" charset="-128"/>
                <a:ea typeface="ＭＳ ゴシック" panose="020B0609070205080204" pitchFamily="49" charset="-128"/>
              </a:rPr>
              <a:t>．</a:t>
            </a:r>
            <a:r>
              <a:rPr lang="ja-JP" altLang="en-US" sz="1200" dirty="0" smtClean="0">
                <a:latin typeface="ＭＳ ゴシック" panose="020B0609070205080204" pitchFamily="49" charset="-128"/>
                <a:ea typeface="ＭＳ ゴシック" panose="020B0609070205080204" pitchFamily="49" charset="-128"/>
              </a:rPr>
              <a:t>人件費・謝金</a:t>
            </a:r>
            <a:r>
              <a:rPr lang="en-US" altLang="ja-JP" sz="1200" dirty="0">
                <a:latin typeface="ＭＳ ゴシック" panose="020B0609070205080204" pitchFamily="49" charset="-128"/>
                <a:ea typeface="ＭＳ ゴシック" panose="020B0609070205080204" pitchFamily="49" charset="-128"/>
              </a:rPr>
              <a:t>	</a:t>
            </a:r>
            <a:r>
              <a:rPr lang="ja-JP" altLang="ja-JP" sz="1200" kern="100" dirty="0" smtClean="0">
                <a:solidFill>
                  <a:srgbClr val="0000FF"/>
                </a:solidFill>
                <a:latin typeface="ＭＳ ゴシック" panose="020B0609070205080204" pitchFamily="49" charset="-128"/>
                <a:ea typeface="ＭＳ ゴシック" panose="020B0609070205080204" pitchFamily="49" charset="-128"/>
                <a:cs typeface="Times New Roman"/>
              </a:rPr>
              <a:t>○</a:t>
            </a:r>
            <a:r>
              <a:rPr lang="ja-JP" altLang="en-US" sz="1200" kern="100" dirty="0">
                <a:solidFill>
                  <a:srgbClr val="0000FF"/>
                </a:solidFill>
                <a:latin typeface="ＭＳ ゴシック" panose="020B0609070205080204" pitchFamily="49" charset="-128"/>
                <a:ea typeface="ＭＳ ゴシック" panose="020B0609070205080204" pitchFamily="49" charset="-128"/>
                <a:cs typeface="Times New Roman"/>
              </a:rPr>
              <a:t>○．○○○</a:t>
            </a:r>
            <a:r>
              <a:rPr lang="ja-JP" altLang="en-US" sz="1200" kern="100" dirty="0">
                <a:latin typeface="ＭＳ ゴシック" panose="020B0609070205080204" pitchFamily="49" charset="-128"/>
                <a:ea typeface="ＭＳ ゴシック" panose="020B0609070205080204" pitchFamily="49" charset="-128"/>
                <a:cs typeface="Times New Roman"/>
              </a:rPr>
              <a:t>（百万円）</a:t>
            </a:r>
            <a:endParaRPr lang="en-US" altLang="ja-JP" sz="1200" dirty="0" smtClean="0">
              <a:latin typeface="ＭＳ ゴシック" panose="020B0609070205080204" pitchFamily="49" charset="-128"/>
              <a:ea typeface="ＭＳ ゴシック" panose="020B0609070205080204" pitchFamily="49" charset="-128"/>
            </a:endParaRPr>
          </a:p>
          <a:p>
            <a:pPr algn="just" eaLnBrk="1" hangingPunct="1">
              <a:spcBef>
                <a:spcPct val="0"/>
              </a:spcBef>
              <a:buFontTx/>
              <a:buNone/>
              <a:defRPr/>
            </a:pPr>
            <a:r>
              <a:rPr lang="ja-JP" altLang="en-US" sz="1200" dirty="0" smtClean="0">
                <a:latin typeface="ＭＳ ゴシック" panose="020B0609070205080204" pitchFamily="49" charset="-128"/>
                <a:ea typeface="ＭＳ ゴシック" panose="020B0609070205080204" pitchFamily="49" charset="-128"/>
              </a:rPr>
              <a:t>　</a:t>
            </a:r>
            <a:r>
              <a:rPr lang="en-US" altLang="ja-JP" sz="1200" dirty="0" smtClean="0">
                <a:latin typeface="ＭＳ ゴシック" panose="020B0609070205080204" pitchFamily="49" charset="-128"/>
                <a:ea typeface="ＭＳ ゴシック" panose="020B0609070205080204" pitchFamily="49" charset="-128"/>
              </a:rPr>
              <a:t>Ⅲ</a:t>
            </a:r>
            <a:r>
              <a:rPr lang="ja-JP" altLang="en-US" sz="1200" dirty="0" err="1" smtClean="0">
                <a:latin typeface="ＭＳ ゴシック" panose="020B0609070205080204" pitchFamily="49" charset="-128"/>
                <a:ea typeface="ＭＳ ゴシック" panose="020B0609070205080204" pitchFamily="49" charset="-128"/>
              </a:rPr>
              <a:t>．</a:t>
            </a:r>
            <a:r>
              <a:rPr lang="ja-JP" altLang="en-US" sz="1200" dirty="0" smtClean="0">
                <a:latin typeface="ＭＳ ゴシック" panose="020B0609070205080204" pitchFamily="49" charset="-128"/>
                <a:ea typeface="ＭＳ ゴシック" panose="020B0609070205080204" pitchFamily="49" charset="-128"/>
              </a:rPr>
              <a:t>旅費　</a:t>
            </a:r>
            <a:r>
              <a:rPr lang="en-US" altLang="ja-JP" sz="1200" dirty="0" smtClean="0">
                <a:latin typeface="ＭＳ ゴシック" panose="020B0609070205080204" pitchFamily="49" charset="-128"/>
                <a:ea typeface="ＭＳ ゴシック" panose="020B0609070205080204" pitchFamily="49" charset="-128"/>
              </a:rPr>
              <a:t>	</a:t>
            </a:r>
            <a:r>
              <a:rPr lang="ja-JP" altLang="ja-JP" sz="1200" kern="100" dirty="0" smtClean="0">
                <a:solidFill>
                  <a:srgbClr val="0000FF"/>
                </a:solidFill>
                <a:latin typeface="ＭＳ ゴシック" panose="020B0609070205080204" pitchFamily="49" charset="-128"/>
                <a:ea typeface="ＭＳ ゴシック" panose="020B0609070205080204" pitchFamily="49" charset="-128"/>
                <a:cs typeface="Times New Roman"/>
              </a:rPr>
              <a:t>○</a:t>
            </a:r>
            <a:r>
              <a:rPr lang="ja-JP" altLang="en-US" sz="1200" kern="100" dirty="0">
                <a:solidFill>
                  <a:srgbClr val="0000FF"/>
                </a:solidFill>
                <a:latin typeface="ＭＳ ゴシック" panose="020B0609070205080204" pitchFamily="49" charset="-128"/>
                <a:ea typeface="ＭＳ ゴシック" panose="020B0609070205080204" pitchFamily="49" charset="-128"/>
                <a:cs typeface="Times New Roman"/>
              </a:rPr>
              <a:t>○．○○○</a:t>
            </a:r>
            <a:r>
              <a:rPr lang="ja-JP" altLang="en-US" sz="1200" kern="100" dirty="0">
                <a:latin typeface="ＭＳ ゴシック" panose="020B0609070205080204" pitchFamily="49" charset="-128"/>
                <a:ea typeface="ＭＳ ゴシック" panose="020B0609070205080204" pitchFamily="49" charset="-128"/>
                <a:cs typeface="Times New Roman"/>
              </a:rPr>
              <a:t>（百万円）</a:t>
            </a:r>
            <a:endParaRPr lang="en-US" altLang="ja-JP" sz="1200" dirty="0" smtClean="0">
              <a:latin typeface="ＭＳ ゴシック" panose="020B0609070205080204" pitchFamily="49" charset="-128"/>
              <a:ea typeface="ＭＳ ゴシック" panose="020B0609070205080204" pitchFamily="49" charset="-128"/>
            </a:endParaRPr>
          </a:p>
          <a:p>
            <a:pPr algn="just" eaLnBrk="1" hangingPunct="1">
              <a:spcBef>
                <a:spcPct val="0"/>
              </a:spcBef>
              <a:buFontTx/>
              <a:buNone/>
              <a:defRPr/>
            </a:pPr>
            <a:r>
              <a:rPr lang="ja-JP" altLang="en-US" sz="1200" dirty="0">
                <a:latin typeface="ＭＳ ゴシック" panose="020B0609070205080204" pitchFamily="49" charset="-128"/>
                <a:ea typeface="ＭＳ ゴシック" panose="020B0609070205080204" pitchFamily="49" charset="-128"/>
              </a:rPr>
              <a:t>　</a:t>
            </a:r>
            <a:r>
              <a:rPr lang="en-US" altLang="ja-JP" sz="1200" dirty="0" smtClean="0">
                <a:latin typeface="ＭＳ ゴシック" panose="020B0609070205080204" pitchFamily="49" charset="-128"/>
                <a:ea typeface="ＭＳ ゴシック" panose="020B0609070205080204" pitchFamily="49" charset="-128"/>
              </a:rPr>
              <a:t>Ⅳ</a:t>
            </a:r>
            <a:r>
              <a:rPr lang="ja-JP" altLang="en-US" sz="1200" dirty="0" err="1" smtClean="0">
                <a:latin typeface="ＭＳ ゴシック" panose="020B0609070205080204" pitchFamily="49" charset="-128"/>
                <a:ea typeface="ＭＳ ゴシック" panose="020B0609070205080204" pitchFamily="49" charset="-128"/>
              </a:rPr>
              <a:t>．</a:t>
            </a:r>
            <a:r>
              <a:rPr lang="ja-JP" altLang="en-US" sz="1200" dirty="0" smtClean="0">
                <a:latin typeface="ＭＳ ゴシック" panose="020B0609070205080204" pitchFamily="49" charset="-128"/>
                <a:ea typeface="ＭＳ ゴシック" panose="020B0609070205080204" pitchFamily="49" charset="-128"/>
              </a:rPr>
              <a:t>その他</a:t>
            </a:r>
            <a:r>
              <a:rPr lang="en-US" altLang="ja-JP" sz="1200" dirty="0" smtClean="0">
                <a:latin typeface="ＭＳ ゴシック" panose="020B0609070205080204" pitchFamily="49" charset="-128"/>
                <a:ea typeface="ＭＳ ゴシック" panose="020B0609070205080204" pitchFamily="49" charset="-128"/>
              </a:rPr>
              <a:t>	</a:t>
            </a:r>
            <a:r>
              <a:rPr lang="ja-JP" altLang="ja-JP" sz="1200" kern="100" dirty="0" smtClean="0">
                <a:solidFill>
                  <a:srgbClr val="0000FF"/>
                </a:solidFill>
                <a:latin typeface="ＭＳ ゴシック" panose="020B0609070205080204" pitchFamily="49" charset="-128"/>
                <a:ea typeface="ＭＳ ゴシック" panose="020B0609070205080204" pitchFamily="49" charset="-128"/>
                <a:cs typeface="Times New Roman"/>
              </a:rPr>
              <a:t>○</a:t>
            </a:r>
            <a:r>
              <a:rPr lang="ja-JP" altLang="en-US" sz="1200" kern="100" dirty="0">
                <a:solidFill>
                  <a:srgbClr val="0000FF"/>
                </a:solidFill>
                <a:latin typeface="ＭＳ ゴシック" panose="020B0609070205080204" pitchFamily="49" charset="-128"/>
                <a:ea typeface="ＭＳ ゴシック" panose="020B0609070205080204" pitchFamily="49" charset="-128"/>
                <a:cs typeface="Times New Roman"/>
              </a:rPr>
              <a:t>○．○○○</a:t>
            </a:r>
            <a:r>
              <a:rPr lang="ja-JP" altLang="en-US" sz="1200" kern="100" dirty="0">
                <a:latin typeface="ＭＳ ゴシック" panose="020B0609070205080204" pitchFamily="49" charset="-128"/>
                <a:ea typeface="ＭＳ ゴシック" panose="020B0609070205080204" pitchFamily="49" charset="-128"/>
                <a:cs typeface="Times New Roman"/>
              </a:rPr>
              <a:t>（百万円）</a:t>
            </a:r>
            <a:endParaRPr lang="en-US" altLang="ja-JP" sz="1200" dirty="0" smtClean="0">
              <a:latin typeface="ＭＳ ゴシック" panose="020B0609070205080204" pitchFamily="49" charset="-128"/>
              <a:ea typeface="ＭＳ ゴシック" panose="020B0609070205080204" pitchFamily="49" charset="-128"/>
            </a:endParaRPr>
          </a:p>
        </p:txBody>
      </p:sp>
      <p:sp>
        <p:nvSpPr>
          <p:cNvPr id="11" name="Rectangle 48"/>
          <p:cNvSpPr>
            <a:spLocks noChangeArrowheads="1"/>
          </p:cNvSpPr>
          <p:nvPr/>
        </p:nvSpPr>
        <p:spPr bwMode="auto">
          <a:xfrm>
            <a:off x="5127963" y="5062628"/>
            <a:ext cx="1477962" cy="282575"/>
          </a:xfrm>
          <a:prstGeom prst="rect">
            <a:avLst/>
          </a:prstGeom>
          <a:solidFill>
            <a:schemeClr val="bg1"/>
          </a:solidFill>
          <a:ln w="38100" cmpd="dbl">
            <a:solidFill>
              <a:schemeClr val="tx1"/>
            </a:solidFill>
            <a:miter lim="800000"/>
            <a:headEnd/>
            <a:tailEnd/>
          </a:ln>
          <a:effectLst>
            <a:outerShdw dist="40161" dir="20493903" algn="ctr" rotWithShape="0">
              <a:schemeClr val="bg2"/>
            </a:outerShdw>
          </a:effectLst>
        </p:spPr>
        <p:txBody>
          <a:bodyPr wrap="none"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Arial" charset="0"/>
              </a:rPr>
              <a:t>研究開発資金</a:t>
            </a:r>
            <a:endParaRPr lang="ja-JP" altLang="en-US" sz="1400" dirty="0">
              <a:latin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直線コネクタ 24"/>
          <p:cNvCxnSpPr/>
          <p:nvPr/>
        </p:nvCxnSpPr>
        <p:spPr>
          <a:xfrm>
            <a:off x="-15875" y="688975"/>
            <a:ext cx="9936163" cy="0"/>
          </a:xfrm>
          <a:prstGeom prst="line">
            <a:avLst/>
          </a:prstGeom>
        </p:spPr>
        <p:style>
          <a:lnRef idx="3">
            <a:schemeClr val="accent2"/>
          </a:lnRef>
          <a:fillRef idx="0">
            <a:schemeClr val="accent2"/>
          </a:fillRef>
          <a:effectRef idx="2">
            <a:schemeClr val="accent2"/>
          </a:effectRef>
          <a:fontRef idx="minor">
            <a:schemeClr val="tx1"/>
          </a:fontRef>
        </p:style>
      </p:cxnSp>
      <p:sp>
        <p:nvSpPr>
          <p:cNvPr id="41" name="テキスト ボックス 25"/>
          <p:cNvSpPr txBox="1">
            <a:spLocks noChangeArrowheads="1"/>
          </p:cNvSpPr>
          <p:nvPr/>
        </p:nvSpPr>
        <p:spPr bwMode="auto">
          <a:xfrm>
            <a:off x="0" y="-50800"/>
            <a:ext cx="9920288"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FontTx/>
              <a:buNone/>
              <a:defRPr/>
            </a:pPr>
            <a:r>
              <a:rPr lang="ja-JP" altLang="en-US" sz="1400" dirty="0" smtClean="0">
                <a:latin typeface="+mn-ea"/>
                <a:ea typeface="+mn-ea"/>
              </a:rPr>
              <a:t>平成</a:t>
            </a:r>
            <a:r>
              <a:rPr lang="en-US" altLang="ja-JP" sz="1400" dirty="0" smtClean="0">
                <a:latin typeface="+mn-ea"/>
                <a:ea typeface="+mn-ea"/>
              </a:rPr>
              <a:t>28</a:t>
            </a:r>
            <a:r>
              <a:rPr lang="ja-JP" altLang="en-US" sz="1400" dirty="0" smtClean="0">
                <a:latin typeface="+mn-ea"/>
                <a:ea typeface="+mn-ea"/>
              </a:rPr>
              <a:t>年度ＳＣＯＰＥ（重点領域型研究開発（先進的通信アプリケーション</a:t>
            </a:r>
            <a:r>
              <a:rPr lang="ja-JP" altLang="ja-JP" sz="1400" dirty="0" smtClean="0">
                <a:latin typeface="+mn-ea"/>
                <a:ea typeface="+mn-ea"/>
              </a:rPr>
              <a:t>開発</a:t>
            </a:r>
            <a:r>
              <a:rPr lang="ja-JP" altLang="en-US" sz="1400" dirty="0" smtClean="0">
                <a:latin typeface="+mn-ea"/>
                <a:ea typeface="+mn-ea"/>
              </a:rPr>
              <a:t>型））</a:t>
            </a:r>
            <a:endParaRPr lang="en-US" altLang="ja-JP" sz="1400" dirty="0" smtClean="0">
              <a:latin typeface="+mn-ea"/>
              <a:ea typeface="+mn-ea"/>
            </a:endParaRPr>
          </a:p>
          <a:p>
            <a:pPr>
              <a:spcBef>
                <a:spcPct val="0"/>
              </a:spcBef>
              <a:buFontTx/>
              <a:buNone/>
              <a:defRPr/>
            </a:pPr>
            <a:r>
              <a:rPr lang="ja-JP" altLang="en-US" sz="1400" dirty="0" smtClean="0">
                <a:latin typeface="+mn-ea"/>
                <a:ea typeface="+mn-ea"/>
              </a:rPr>
              <a:t>研究開発課題　○○の研究開発</a:t>
            </a:r>
            <a:endParaRPr lang="en-US" altLang="ja-JP" sz="1400" dirty="0" smtClean="0">
              <a:latin typeface="+mn-ea"/>
              <a:ea typeface="+mn-ea"/>
            </a:endParaRPr>
          </a:p>
          <a:p>
            <a:pPr>
              <a:spcBef>
                <a:spcPct val="0"/>
              </a:spcBef>
              <a:buFontTx/>
              <a:buNone/>
              <a:defRPr/>
            </a:pPr>
            <a:r>
              <a:rPr lang="ja-JP" altLang="en-US" sz="1400" dirty="0" smtClean="0">
                <a:latin typeface="+mn-ea"/>
                <a:ea typeface="+mn-ea"/>
              </a:rPr>
              <a:t>提案者</a:t>
            </a:r>
            <a:r>
              <a:rPr lang="ja-JP" altLang="en-US" sz="1400" b="1" dirty="0" smtClean="0">
                <a:latin typeface="+mn-ea"/>
                <a:ea typeface="+mn-ea"/>
              </a:rPr>
              <a:t>　：</a:t>
            </a:r>
            <a:r>
              <a:rPr lang="ja-JP" altLang="en-US" sz="1400" b="1" u="sng" dirty="0" smtClean="0">
                <a:latin typeface="+mn-ea"/>
                <a:ea typeface="+mn-ea"/>
              </a:rPr>
              <a:t>○○㈱</a:t>
            </a:r>
            <a:r>
              <a:rPr lang="ja-JP" altLang="en-US" sz="1400" dirty="0" smtClean="0">
                <a:latin typeface="+mn-ea"/>
                <a:ea typeface="+mn-ea"/>
              </a:rPr>
              <a:t>、</a:t>
            </a:r>
            <a:r>
              <a:rPr lang="en-US" altLang="ja-JP" sz="1400" dirty="0" smtClean="0">
                <a:latin typeface="+mn-ea"/>
                <a:ea typeface="+mn-ea"/>
              </a:rPr>
              <a:t>××</a:t>
            </a:r>
            <a:r>
              <a:rPr lang="ja-JP" altLang="en-US" sz="1400" dirty="0" smtClean="0">
                <a:latin typeface="+mn-ea"/>
                <a:ea typeface="+mn-ea"/>
              </a:rPr>
              <a:t>㈱、○○</a:t>
            </a:r>
            <a:r>
              <a:rPr lang="zh-CN" altLang="en-US" sz="1400" dirty="0" smtClean="0">
                <a:latin typeface="ＭＳ Ｐゴシック" panose="020B0600070205080204" pitchFamily="50" charset="-128"/>
                <a:ea typeface="ＭＳ Ｐゴシック" panose="020B0600070205080204" pitchFamily="50" charset="-128"/>
              </a:rPr>
              <a:t>大学</a:t>
            </a:r>
            <a:r>
              <a:rPr lang="ja-JP" altLang="en-US" sz="1400" dirty="0" smtClean="0">
                <a:latin typeface="+mn-ea"/>
                <a:ea typeface="+mn-ea"/>
              </a:rPr>
              <a:t>　</a:t>
            </a:r>
            <a:r>
              <a:rPr lang="ja-JP" altLang="en-US" sz="1400" dirty="0" smtClean="0">
                <a:solidFill>
                  <a:srgbClr val="FF0000"/>
                </a:solidFill>
                <a:latin typeface="+mn-ea"/>
                <a:ea typeface="+mn-ea"/>
              </a:rPr>
              <a:t>（注）研究代表者が所属する機関のみ太字、下線で</a:t>
            </a:r>
            <a:r>
              <a:rPr lang="ja-JP" altLang="en-US" sz="1400" dirty="0">
                <a:solidFill>
                  <a:srgbClr val="FF0000"/>
                </a:solidFill>
                <a:latin typeface="+mn-ea"/>
              </a:rPr>
              <a:t>記入してください。</a:t>
            </a:r>
            <a:endParaRPr lang="ja-JP" altLang="en-US" sz="1400" b="1" dirty="0">
              <a:solidFill>
                <a:srgbClr val="FF0000"/>
              </a:solidFill>
              <a:latin typeface="+mn-ea"/>
            </a:endParaRPr>
          </a:p>
        </p:txBody>
      </p:sp>
      <p:sp>
        <p:nvSpPr>
          <p:cNvPr id="42" name="AutoShape 46"/>
          <p:cNvSpPr>
            <a:spLocks noChangeArrowheads="1"/>
          </p:cNvSpPr>
          <p:nvPr/>
        </p:nvSpPr>
        <p:spPr bwMode="auto">
          <a:xfrm>
            <a:off x="5007413" y="871538"/>
            <a:ext cx="4859337" cy="2879725"/>
          </a:xfrm>
          <a:prstGeom prst="roundRect">
            <a:avLst>
              <a:gd name="adj" fmla="val 351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36000" tIns="0" rIns="36000" bIns="0"/>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just" eaLnBrk="1" hangingPunct="1">
              <a:spcBef>
                <a:spcPct val="0"/>
              </a:spcBef>
              <a:buFontTx/>
              <a:buNone/>
              <a:defRPr/>
            </a:pPr>
            <a:endParaRPr lang="en-US" altLang="ja-JP" sz="1200" dirty="0" smtClean="0">
              <a:latin typeface="ＭＳ ゴシック" panose="020B0609070205080204" pitchFamily="49" charset="-128"/>
              <a:ea typeface="ＭＳ ゴシック" panose="020B0609070205080204" pitchFamily="49" charset="-128"/>
            </a:endParaRPr>
          </a:p>
          <a:p>
            <a:pPr algn="just" eaLnBrk="1" hangingPunct="1">
              <a:spcBef>
                <a:spcPct val="0"/>
              </a:spcBef>
              <a:buFontTx/>
              <a:buNone/>
              <a:defRPr/>
            </a:pPr>
            <a:r>
              <a:rPr lang="en-US" altLang="ja-JP" sz="1200" b="1" u="sng" dirty="0">
                <a:latin typeface="ＭＳ ゴシック" panose="020B0609070205080204" pitchFamily="49" charset="-128"/>
                <a:ea typeface="ＭＳ ゴシック" panose="020B0609070205080204" pitchFamily="49" charset="-128"/>
              </a:rPr>
              <a:t>(1</a:t>
            </a:r>
            <a:r>
              <a:rPr lang="en-US" altLang="ja-JP" sz="1200" b="1" u="sng" dirty="0" smtClean="0">
                <a:latin typeface="ＭＳ ゴシック" panose="020B0609070205080204" pitchFamily="49" charset="-128"/>
                <a:ea typeface="ＭＳ ゴシック" panose="020B0609070205080204" pitchFamily="49" charset="-128"/>
              </a:rPr>
              <a:t>)</a:t>
            </a:r>
            <a:r>
              <a:rPr lang="ja-JP" altLang="en-US" sz="1200" b="1" u="sng" dirty="0" smtClean="0">
                <a:latin typeface="Arial" charset="0"/>
              </a:rPr>
              <a:t>研究開発経費：直接経費 ○○（百万円）、</a:t>
            </a:r>
            <a:r>
              <a:rPr lang="ja-JP" altLang="en-US" sz="1200" b="1" u="sng" dirty="0">
                <a:latin typeface="Arial" charset="0"/>
              </a:rPr>
              <a:t>間接経費○○（百万円）</a:t>
            </a:r>
            <a:endParaRPr lang="en-US" altLang="ja-JP" sz="1200" b="1" u="sng" dirty="0" smtClean="0">
              <a:latin typeface="ＭＳ ゴシック" panose="020B0609070205080204" pitchFamily="49" charset="-128"/>
              <a:ea typeface="ＭＳ ゴシック" panose="020B0609070205080204" pitchFamily="49" charset="-128"/>
            </a:endParaRPr>
          </a:p>
          <a:p>
            <a:pPr algn="just" eaLnBrk="1" hangingPunct="1">
              <a:spcBef>
                <a:spcPct val="0"/>
              </a:spcBef>
              <a:buFontTx/>
              <a:buNone/>
              <a:defRPr/>
            </a:pPr>
            <a:endParaRPr lang="en-US" altLang="ja-JP" sz="1200" dirty="0" smtClean="0">
              <a:latin typeface="ＭＳ ゴシック" panose="020B0609070205080204" pitchFamily="49" charset="-128"/>
              <a:ea typeface="ＭＳ ゴシック" panose="020B0609070205080204" pitchFamily="49" charset="-128"/>
            </a:endParaRPr>
          </a:p>
          <a:p>
            <a:pPr algn="just" eaLnBrk="1" hangingPunct="1">
              <a:spcBef>
                <a:spcPct val="0"/>
              </a:spcBef>
              <a:buFontTx/>
              <a:buNone/>
              <a:defRPr/>
            </a:pPr>
            <a:endParaRPr lang="en-US" altLang="ja-JP" sz="1200" dirty="0" smtClean="0">
              <a:latin typeface="ＭＳ ゴシック" panose="020B0609070205080204" pitchFamily="49" charset="-128"/>
              <a:ea typeface="ＭＳ ゴシック" panose="020B0609070205080204" pitchFamily="49" charset="-128"/>
            </a:endParaRPr>
          </a:p>
          <a:p>
            <a:pPr algn="just" eaLnBrk="1" hangingPunct="1">
              <a:spcBef>
                <a:spcPct val="0"/>
              </a:spcBef>
              <a:buFontTx/>
              <a:buNone/>
              <a:defRPr/>
            </a:pPr>
            <a:endParaRPr lang="en-US" altLang="ja-JP" sz="1200" dirty="0" smtClean="0">
              <a:latin typeface="ＭＳ ゴシック" panose="020B0609070205080204" pitchFamily="49" charset="-128"/>
              <a:ea typeface="ＭＳ ゴシック" panose="020B0609070205080204" pitchFamily="49" charset="-128"/>
            </a:endParaRPr>
          </a:p>
          <a:p>
            <a:pPr algn="just" eaLnBrk="1" hangingPunct="1">
              <a:spcBef>
                <a:spcPct val="0"/>
              </a:spcBef>
              <a:buFont typeface="Arial" charset="0"/>
              <a:buNone/>
              <a:defRPr/>
            </a:pPr>
            <a:r>
              <a:rPr lang="en-US" altLang="ja-JP" sz="1200" b="1" u="sng" dirty="0" smtClean="0">
                <a:latin typeface="ＭＳ ゴシック" panose="020B0609070205080204" pitchFamily="49" charset="-128"/>
                <a:ea typeface="ＭＳ ゴシック" panose="020B0609070205080204" pitchFamily="49" charset="-128"/>
              </a:rPr>
              <a:t>(2)</a:t>
            </a:r>
            <a:r>
              <a:rPr lang="ja-JP" altLang="en-US" sz="1200" b="1" u="sng" dirty="0" smtClean="0">
                <a:latin typeface="Arial" charset="0"/>
              </a:rPr>
              <a:t>研究開発計画</a:t>
            </a:r>
            <a:endParaRPr lang="en-US" altLang="ja-JP" sz="1200" b="1" u="sng" dirty="0" smtClean="0">
              <a:latin typeface="Arial" charset="0"/>
            </a:endParaRPr>
          </a:p>
          <a:p>
            <a:pPr marL="268288" indent="-115888" algn="just" eaLnBrk="1" hangingPunct="1">
              <a:spcBef>
                <a:spcPct val="0"/>
              </a:spcBef>
              <a:buFont typeface="Arial" charset="0"/>
              <a:buNone/>
              <a:defRPr/>
            </a:pP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研究開発</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に使用する主要</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な研究設備</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、自費調達設備、</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購入設備等及びそれ</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に係る</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費用、総計</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等</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を記述して</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ください</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a:t>
            </a:r>
            <a:endParaRPr lang="en-US" altLang="ja-JP" sz="1050" kern="100" dirty="0" smtClean="0">
              <a:solidFill>
                <a:srgbClr val="0000FF"/>
              </a:solidFill>
              <a:latin typeface="ＭＳ 明朝" panose="02020609040205080304" pitchFamily="17" charset="-128"/>
              <a:ea typeface="ＭＳ 明朝" panose="02020609040205080304" pitchFamily="17" charset="-128"/>
              <a:cs typeface="Times New Roman"/>
            </a:endParaRPr>
          </a:p>
        </p:txBody>
      </p:sp>
      <p:sp>
        <p:nvSpPr>
          <p:cNvPr id="11269" name="Rectangle 48"/>
          <p:cNvSpPr>
            <a:spLocks noChangeArrowheads="1"/>
          </p:cNvSpPr>
          <p:nvPr/>
        </p:nvSpPr>
        <p:spPr bwMode="auto">
          <a:xfrm>
            <a:off x="5142349" y="755650"/>
            <a:ext cx="2160000" cy="282575"/>
          </a:xfrm>
          <a:prstGeom prst="rect">
            <a:avLst/>
          </a:prstGeom>
          <a:solidFill>
            <a:schemeClr val="bg1"/>
          </a:solidFill>
          <a:ln w="38100" cmpd="dbl">
            <a:solidFill>
              <a:schemeClr val="tx1"/>
            </a:solidFill>
            <a:miter lim="800000"/>
            <a:headEnd/>
            <a:tailEnd/>
          </a:ln>
          <a:effectLst>
            <a:outerShdw dist="40161" dir="20493903" algn="ctr" rotWithShape="0">
              <a:schemeClr val="bg2"/>
            </a:outerShdw>
          </a:effectLst>
        </p:spPr>
        <p:txBody>
          <a:bodyPr wrap="none"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Arial" charset="0"/>
              </a:rPr>
              <a:t>研究開発計画（フェーズ</a:t>
            </a:r>
            <a:r>
              <a:rPr lang="en-US" altLang="ja-JP" sz="1400" dirty="0" smtClean="0">
                <a:latin typeface="Arial" charset="0"/>
              </a:rPr>
              <a:t>Ⅱ</a:t>
            </a:r>
            <a:r>
              <a:rPr lang="ja-JP" altLang="en-US" sz="1400" dirty="0" smtClean="0">
                <a:latin typeface="Arial" charset="0"/>
              </a:rPr>
              <a:t>）</a:t>
            </a:r>
            <a:endParaRPr lang="ja-JP" altLang="en-US" sz="1400" dirty="0">
              <a:latin typeface="Arial" charset="0"/>
            </a:endParaRPr>
          </a:p>
        </p:txBody>
      </p:sp>
      <p:sp>
        <p:nvSpPr>
          <p:cNvPr id="44" name="AutoShape 46"/>
          <p:cNvSpPr>
            <a:spLocks noChangeArrowheads="1"/>
          </p:cNvSpPr>
          <p:nvPr/>
        </p:nvSpPr>
        <p:spPr bwMode="auto">
          <a:xfrm>
            <a:off x="5005825" y="3935413"/>
            <a:ext cx="4860925" cy="2879725"/>
          </a:xfrm>
          <a:prstGeom prst="roundRect">
            <a:avLst>
              <a:gd name="adj" fmla="val 351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36000" tIns="0" rIns="36000" bIns="0"/>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just" eaLnBrk="1" hangingPunct="1">
              <a:spcBef>
                <a:spcPct val="0"/>
              </a:spcBef>
              <a:buFontTx/>
              <a:buNone/>
              <a:defRPr/>
            </a:pPr>
            <a:endParaRPr lang="en-US" altLang="ja-JP" sz="1200" dirty="0" smtClean="0">
              <a:latin typeface="ＭＳ ゴシック" panose="020B0609070205080204" pitchFamily="49" charset="-128"/>
              <a:ea typeface="ＭＳ ゴシック" panose="020B0609070205080204" pitchFamily="49" charset="-128"/>
            </a:endParaRPr>
          </a:p>
          <a:p>
            <a:pPr marL="266700" indent="-266700" algn="just" eaLnBrk="1" hangingPunct="1">
              <a:spcBef>
                <a:spcPct val="0"/>
              </a:spcBef>
              <a:buFont typeface="Arial" charset="0"/>
              <a:buNone/>
              <a:defRPr/>
            </a:pP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　</a:t>
            </a: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研究開発成果による製品・サービスへの展開計画等について記述してください。　　　</a:t>
            </a:r>
            <a:endParaRPr lang="en-US" altLang="ja-JP" sz="1050" kern="100" dirty="0" smtClean="0">
              <a:solidFill>
                <a:srgbClr val="0000FF"/>
              </a:solidFill>
              <a:latin typeface="ＭＳ 明朝" panose="02020609040205080304" pitchFamily="17" charset="-128"/>
              <a:ea typeface="ＭＳ 明朝" panose="02020609040205080304" pitchFamily="17" charset="-128"/>
              <a:cs typeface="Times New Roman"/>
            </a:endParaRPr>
          </a:p>
          <a:p>
            <a:pPr algn="just" eaLnBrk="1" hangingPunct="1">
              <a:spcBef>
                <a:spcPct val="0"/>
              </a:spcBef>
              <a:buFont typeface="Arial" charset="0"/>
              <a:buNone/>
              <a:defRPr/>
            </a:pP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　（記載項目例）</a:t>
            </a:r>
          </a:p>
          <a:p>
            <a:pPr marL="269875" algn="just">
              <a:buFont typeface="Arial" charset="0"/>
              <a:buNone/>
              <a:defRPr/>
            </a:pP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￮成果</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の特徴・優位性</a:t>
            </a:r>
          </a:p>
          <a:p>
            <a:pPr marL="269875" algn="just">
              <a:buFont typeface="Arial" charset="0"/>
              <a:buNone/>
              <a:defRPr/>
            </a:pP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￮展開</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に向けた戦略・方法</a:t>
            </a:r>
          </a:p>
          <a:p>
            <a:pPr marL="269875" algn="just">
              <a:buFont typeface="Arial" charset="0"/>
              <a:buNone/>
              <a:defRPr/>
            </a:pP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￮ターゲット</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市場、想定するサービス</a:t>
            </a:r>
          </a:p>
          <a:p>
            <a:pPr marL="269875" algn="just">
              <a:buFont typeface="Arial" charset="0"/>
              <a:buNone/>
              <a:defRPr/>
            </a:pP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￮スケジュール</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（成果展開までのマイルストーン）</a:t>
            </a:r>
          </a:p>
          <a:p>
            <a:pPr marL="269875" algn="just">
              <a:buFont typeface="Arial" charset="0"/>
              <a:buNone/>
              <a:defRPr/>
            </a:pP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￮以下</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のキーワードについても参考にしてください</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a:t>
            </a:r>
          </a:p>
          <a:p>
            <a:pPr marL="360363" indent="-1588" algn="just">
              <a:buFont typeface="Arial" charset="0"/>
              <a:buNone/>
              <a:defRPr/>
            </a:pPr>
            <a:r>
              <a:rPr lang="ja-JP" altLang="en-US" sz="800" i="1" kern="100" dirty="0" smtClean="0">
                <a:solidFill>
                  <a:srgbClr val="0000FF"/>
                </a:solidFill>
                <a:latin typeface="ＭＳ 明朝" panose="02020609040205080304" pitchFamily="17" charset="-128"/>
                <a:ea typeface="ＭＳ 明朝" panose="02020609040205080304" pitchFamily="17" charset="-128"/>
                <a:cs typeface="Times New Roman"/>
              </a:rPr>
              <a:t>新マーケット開拓（マーケット概要）、売上向上（売上規模**％向上）、ダウンロード数（提供方法、提供時期）、開発アプリケーションの事業化（事業者名、事業内容、事業化時期）、コンソーシアム設立（コンソーシアム名、設立時期）、売込</a:t>
            </a:r>
            <a:r>
              <a:rPr lang="en-US" altLang="ja-JP" sz="800" i="1"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800" i="1" kern="100" dirty="0" smtClean="0">
                <a:solidFill>
                  <a:srgbClr val="0000FF"/>
                </a:solidFill>
                <a:latin typeface="ＭＳ 明朝" panose="02020609040205080304" pitchFamily="17" charset="-128"/>
                <a:ea typeface="ＭＳ 明朝" panose="02020609040205080304" pitchFamily="17" charset="-128"/>
                <a:cs typeface="Times New Roman"/>
              </a:rPr>
              <a:t>売込先、売込内容、予算規模</a:t>
            </a:r>
            <a:r>
              <a:rPr lang="en-US" altLang="ja-JP" sz="800" i="1"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800" i="1" kern="100" dirty="0" err="1"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800" i="1" kern="100" dirty="0" smtClean="0">
                <a:solidFill>
                  <a:srgbClr val="0000FF"/>
                </a:solidFill>
                <a:latin typeface="ＭＳ 明朝" panose="02020609040205080304" pitchFamily="17" charset="-128"/>
                <a:ea typeface="ＭＳ 明朝" panose="02020609040205080304" pitchFamily="17" charset="-128"/>
                <a:cs typeface="Times New Roman"/>
              </a:rPr>
              <a:t>製品化</a:t>
            </a:r>
            <a:r>
              <a:rPr lang="en-US" altLang="ja-JP" sz="800" i="1"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800" i="1" kern="100" dirty="0" smtClean="0">
                <a:solidFill>
                  <a:srgbClr val="0000FF"/>
                </a:solidFill>
                <a:latin typeface="ＭＳ 明朝" panose="02020609040205080304" pitchFamily="17" charset="-128"/>
                <a:ea typeface="ＭＳ 明朝" panose="02020609040205080304" pitchFamily="17" charset="-128"/>
                <a:cs typeface="Times New Roman"/>
              </a:rPr>
              <a:t>製品名、事業者名、価格規模、製品化時期</a:t>
            </a:r>
            <a:r>
              <a:rPr lang="en-US" altLang="ja-JP" sz="800" i="1"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800" i="1" kern="100" dirty="0" err="1"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800" i="1" kern="100" dirty="0" smtClean="0">
                <a:solidFill>
                  <a:srgbClr val="0000FF"/>
                </a:solidFill>
                <a:latin typeface="ＭＳ 明朝" panose="02020609040205080304" pitchFamily="17" charset="-128"/>
                <a:ea typeface="ＭＳ 明朝" panose="02020609040205080304" pitchFamily="17" charset="-128"/>
                <a:cs typeface="Times New Roman"/>
              </a:rPr>
              <a:t>国際標準化</a:t>
            </a:r>
            <a:r>
              <a:rPr lang="en-US" altLang="ja-JP" sz="800" i="1"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800" i="1" kern="100" dirty="0" smtClean="0">
                <a:solidFill>
                  <a:srgbClr val="0000FF"/>
                </a:solidFill>
                <a:latin typeface="ＭＳ 明朝" panose="02020609040205080304" pitchFamily="17" charset="-128"/>
                <a:ea typeface="ＭＳ 明朝" panose="02020609040205080304" pitchFamily="17" charset="-128"/>
                <a:cs typeface="Times New Roman"/>
              </a:rPr>
              <a:t>標準化機関、会議名、標準化技術、標準化時期</a:t>
            </a:r>
            <a:r>
              <a:rPr lang="en-US" altLang="ja-JP" sz="800" i="1"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800" i="1" kern="100" dirty="0" err="1"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800" i="1" kern="100" dirty="0" smtClean="0">
                <a:solidFill>
                  <a:srgbClr val="0000FF"/>
                </a:solidFill>
                <a:latin typeface="ＭＳ 明朝" panose="02020609040205080304" pitchFamily="17" charset="-128"/>
                <a:ea typeface="ＭＳ 明朝" panose="02020609040205080304" pitchFamily="17" charset="-128"/>
                <a:cs typeface="Times New Roman"/>
              </a:rPr>
              <a:t>オープンソース（ソース内容、提供方法、提供時期）等</a:t>
            </a:r>
          </a:p>
        </p:txBody>
      </p:sp>
      <p:sp>
        <p:nvSpPr>
          <p:cNvPr id="11271" name="Rectangle 48"/>
          <p:cNvSpPr>
            <a:spLocks noChangeArrowheads="1"/>
          </p:cNvSpPr>
          <p:nvPr/>
        </p:nvSpPr>
        <p:spPr bwMode="auto">
          <a:xfrm>
            <a:off x="5142349" y="3819525"/>
            <a:ext cx="2160000" cy="282575"/>
          </a:xfrm>
          <a:prstGeom prst="rect">
            <a:avLst/>
          </a:prstGeom>
          <a:solidFill>
            <a:schemeClr val="bg1"/>
          </a:solidFill>
          <a:ln w="38100" cmpd="dbl">
            <a:solidFill>
              <a:schemeClr val="tx1"/>
            </a:solidFill>
            <a:miter lim="800000"/>
            <a:headEnd/>
            <a:tailEnd/>
          </a:ln>
          <a:effectLst>
            <a:outerShdw dist="40161" dir="20493903" algn="ctr" rotWithShape="0">
              <a:schemeClr val="bg2"/>
            </a:outerShdw>
          </a:effectLst>
        </p:spPr>
        <p:txBody>
          <a:bodyPr wrap="none"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zh-TW" altLang="en-US" sz="1400" dirty="0">
                <a:latin typeface="Arial" charset="0"/>
              </a:rPr>
              <a:t>成果展開</a:t>
            </a:r>
            <a:r>
              <a:rPr lang="zh-TW" altLang="en-US" sz="1400" dirty="0" smtClean="0">
                <a:latin typeface="Arial" charset="0"/>
              </a:rPr>
              <a:t>計画</a:t>
            </a:r>
            <a:endParaRPr lang="zh-TW" altLang="en-US" sz="1400" dirty="0">
              <a:latin typeface="Arial" charset="0"/>
            </a:endParaRPr>
          </a:p>
        </p:txBody>
      </p:sp>
      <p:sp>
        <p:nvSpPr>
          <p:cNvPr id="36" name="AutoShape 46"/>
          <p:cNvSpPr>
            <a:spLocks noChangeArrowheads="1"/>
          </p:cNvSpPr>
          <p:nvPr/>
        </p:nvSpPr>
        <p:spPr bwMode="auto">
          <a:xfrm>
            <a:off x="40175" y="879475"/>
            <a:ext cx="4860925" cy="5935663"/>
          </a:xfrm>
          <a:prstGeom prst="roundRect">
            <a:avLst>
              <a:gd name="adj" fmla="val 351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36000" tIns="0" rIns="36000" bIns="0"/>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just" eaLnBrk="1" hangingPunct="1">
              <a:spcBef>
                <a:spcPct val="0"/>
              </a:spcBef>
              <a:buFontTx/>
              <a:buNone/>
              <a:defRPr/>
            </a:pPr>
            <a:endParaRPr lang="en-US" altLang="ja-JP" sz="1200" dirty="0" smtClean="0">
              <a:latin typeface="ＭＳ ゴシック" panose="020B0609070205080204" pitchFamily="49" charset="-128"/>
              <a:ea typeface="ＭＳ ゴシック" panose="020B0609070205080204" pitchFamily="49" charset="-128"/>
            </a:endParaRPr>
          </a:p>
          <a:p>
            <a:pPr algn="just" eaLnBrk="1" hangingPunct="1">
              <a:spcBef>
                <a:spcPct val="0"/>
              </a:spcBef>
              <a:buFont typeface="Arial" charset="0"/>
              <a:buNone/>
              <a:defRPr/>
            </a:pPr>
            <a:r>
              <a:rPr lang="en-US" altLang="ja-JP" sz="1200" b="1" u="sng" dirty="0" smtClean="0">
                <a:latin typeface="ＭＳ ゴシック" panose="020B0609070205080204" pitchFamily="49" charset="-128"/>
                <a:ea typeface="ＭＳ ゴシック" panose="020B0609070205080204" pitchFamily="49" charset="-128"/>
              </a:rPr>
              <a:t>(1)</a:t>
            </a:r>
            <a:r>
              <a:rPr lang="ja-JP" altLang="en-US" sz="1200" b="1" u="sng" dirty="0" smtClean="0">
                <a:latin typeface="ＭＳ ゴシック" panose="020B0609070205080204" pitchFamily="49" charset="-128"/>
                <a:ea typeface="ＭＳ ゴシック" panose="020B0609070205080204" pitchFamily="49" charset="-128"/>
              </a:rPr>
              <a:t>研究開発目標（アウトプット目標・アウトカム目標）</a:t>
            </a:r>
            <a:endParaRPr lang="en-US" altLang="ja-JP" sz="1200" b="1" u="sng" dirty="0" smtClean="0">
              <a:latin typeface="ＭＳ ゴシック" panose="020B0609070205080204" pitchFamily="49" charset="-128"/>
              <a:ea typeface="ＭＳ ゴシック" panose="020B0609070205080204" pitchFamily="49" charset="-128"/>
            </a:endParaRPr>
          </a:p>
          <a:p>
            <a:pPr marL="266700" indent="-266700" algn="just" eaLnBrk="1" hangingPunct="1">
              <a:spcBef>
                <a:spcPct val="0"/>
              </a:spcBef>
              <a:buFont typeface="Arial" charset="0"/>
              <a:buNone/>
              <a:defRPr/>
            </a:pP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　</a:t>
            </a: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研究開発により得られるアウトプット目標（試作ソフトウェア、特許等、開発により直接得られる成果）及びアウトカム目標（開発成果を使って得られる製品・サービス等）を記述してください。</a:t>
            </a:r>
            <a:endParaRPr lang="en-US" altLang="ja-JP" sz="1200" dirty="0" smtClean="0">
              <a:latin typeface="ＭＳ ゴシック" panose="020B0609070205080204" pitchFamily="49" charset="-128"/>
              <a:ea typeface="ＭＳ ゴシック" panose="020B0609070205080204" pitchFamily="49" charset="-128"/>
            </a:endParaRPr>
          </a:p>
          <a:p>
            <a:pPr algn="just" eaLnBrk="1" hangingPunct="1">
              <a:spcBef>
                <a:spcPct val="0"/>
              </a:spcBef>
              <a:buFontTx/>
              <a:buNone/>
              <a:defRPr/>
            </a:pPr>
            <a:endParaRPr lang="en-US" altLang="ja-JP" sz="1200" dirty="0" smtClean="0">
              <a:latin typeface="ＭＳ ゴシック" panose="020B0609070205080204" pitchFamily="49" charset="-128"/>
              <a:ea typeface="ＭＳ ゴシック" panose="020B0609070205080204" pitchFamily="49" charset="-128"/>
            </a:endParaRPr>
          </a:p>
          <a:p>
            <a:pPr algn="just" eaLnBrk="1" hangingPunct="1">
              <a:spcBef>
                <a:spcPct val="0"/>
              </a:spcBef>
              <a:buFontTx/>
              <a:buNone/>
              <a:defRPr/>
            </a:pPr>
            <a:endParaRPr lang="en-US" altLang="ja-JP" sz="1200" dirty="0" smtClean="0">
              <a:latin typeface="ＭＳ ゴシック" panose="020B0609070205080204" pitchFamily="49" charset="-128"/>
              <a:ea typeface="ＭＳ ゴシック" panose="020B0609070205080204" pitchFamily="49" charset="-128"/>
            </a:endParaRPr>
          </a:p>
          <a:p>
            <a:pPr algn="just" eaLnBrk="1" hangingPunct="1">
              <a:spcBef>
                <a:spcPct val="0"/>
              </a:spcBef>
              <a:buFont typeface="Arial" charset="0"/>
              <a:buNone/>
              <a:defRPr/>
            </a:pPr>
            <a:r>
              <a:rPr lang="en-US" altLang="ja-JP" sz="1200" b="1" u="sng" dirty="0" smtClean="0">
                <a:latin typeface="ＭＳ ゴシック" panose="020B0609070205080204" pitchFamily="49" charset="-128"/>
                <a:ea typeface="ＭＳ ゴシック" panose="020B0609070205080204" pitchFamily="49" charset="-128"/>
              </a:rPr>
              <a:t>(2)</a:t>
            </a:r>
            <a:r>
              <a:rPr lang="ja-JP" altLang="en-US" sz="1200" b="1" u="sng" dirty="0" smtClean="0">
                <a:latin typeface="ＭＳ ゴシック" panose="020B0609070205080204" pitchFamily="49" charset="-128"/>
                <a:ea typeface="ＭＳ ゴシック" panose="020B0609070205080204" pitchFamily="49" charset="-128"/>
              </a:rPr>
              <a:t>波及効果</a:t>
            </a:r>
            <a:endParaRPr lang="en-US" altLang="ja-JP" sz="1200" b="1" u="sng" dirty="0" smtClean="0">
              <a:latin typeface="ＭＳ ゴシック" panose="020B0609070205080204" pitchFamily="49" charset="-128"/>
              <a:ea typeface="ＭＳ ゴシック" panose="020B0609070205080204" pitchFamily="49" charset="-128"/>
            </a:endParaRPr>
          </a:p>
          <a:p>
            <a:pPr marL="268288" indent="-115888" algn="just" eaLnBrk="1" hangingPunct="1">
              <a:spcBef>
                <a:spcPct val="0"/>
              </a:spcBef>
              <a:buFont typeface="Arial" charset="0"/>
              <a:buNone/>
              <a:defRPr/>
            </a:pP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研究開発成果</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により期待される波及効果（イノベーションや新市場・新産業の創出、社会的課題の解決、国際競争力の強化、人材育成・コミュニティ形成等）</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を記述して</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ください</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a:t>
            </a:r>
            <a:endPar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endParaRPr>
          </a:p>
          <a:p>
            <a:pPr algn="just" eaLnBrk="1" hangingPunct="1">
              <a:spcBef>
                <a:spcPct val="0"/>
              </a:spcBef>
              <a:buFont typeface="Arial" charset="0"/>
              <a:buNone/>
              <a:defRPr/>
            </a:pPr>
            <a:endParaRPr lang="en-US" altLang="ja-JP" sz="1050" dirty="0" smtClean="0">
              <a:latin typeface="ＭＳ ゴシック" panose="020B0609070205080204" pitchFamily="49" charset="-128"/>
              <a:ea typeface="ＭＳ ゴシック" panose="020B0609070205080204" pitchFamily="49" charset="-128"/>
            </a:endParaRPr>
          </a:p>
          <a:p>
            <a:pPr algn="just" eaLnBrk="1" hangingPunct="1">
              <a:spcBef>
                <a:spcPct val="0"/>
              </a:spcBef>
              <a:buFont typeface="Arial" charset="0"/>
              <a:buNone/>
              <a:defRPr/>
            </a:pPr>
            <a:endParaRPr lang="en-US" altLang="ja-JP" sz="1050" dirty="0" smtClean="0">
              <a:latin typeface="ＭＳ ゴシック" panose="020B0609070205080204" pitchFamily="49" charset="-128"/>
              <a:ea typeface="ＭＳ ゴシック" panose="020B0609070205080204" pitchFamily="49" charset="-128"/>
            </a:endParaRPr>
          </a:p>
          <a:p>
            <a:pPr algn="just" eaLnBrk="1" hangingPunct="1">
              <a:spcBef>
                <a:spcPct val="0"/>
              </a:spcBef>
              <a:buNone/>
              <a:defRPr/>
            </a:pPr>
            <a:r>
              <a:rPr lang="en-US" altLang="ja-JP" sz="1200" b="1" u="sng" dirty="0" smtClean="0">
                <a:latin typeface="ＭＳ ゴシック" panose="020B0609070205080204" pitchFamily="49" charset="-128"/>
                <a:ea typeface="ＭＳ ゴシック" panose="020B0609070205080204" pitchFamily="49" charset="-128"/>
              </a:rPr>
              <a:t>(3)</a:t>
            </a:r>
            <a:r>
              <a:rPr lang="ja-JP" altLang="en-US" sz="1200" b="1" u="sng" dirty="0" smtClean="0">
                <a:latin typeface="ＭＳ ゴシック" panose="020B0609070205080204" pitchFamily="49" charset="-128"/>
                <a:ea typeface="ＭＳ ゴシック" panose="020B0609070205080204" pitchFamily="49" charset="-128"/>
              </a:rPr>
              <a:t>目標の達成方法</a:t>
            </a:r>
            <a:endParaRPr lang="en-US" altLang="ja-JP" sz="1200" b="1" u="sng" dirty="0">
              <a:latin typeface="ＭＳ ゴシック" panose="020B0609070205080204" pitchFamily="49" charset="-128"/>
              <a:ea typeface="ＭＳ ゴシック" panose="020B0609070205080204" pitchFamily="49" charset="-128"/>
            </a:endParaRPr>
          </a:p>
          <a:p>
            <a:pPr marL="268288" indent="-115888" algn="just" eaLnBrk="1" hangingPunct="1">
              <a:spcBef>
                <a:spcPct val="0"/>
              </a:spcBef>
              <a:buNone/>
              <a:defRPr/>
            </a:pP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a:t>
            </a:r>
            <a:r>
              <a:rPr lang="en-US"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a:t>
            </a:r>
            <a:r>
              <a:rPr lang="en-US" altLang="ja-JP" sz="1050" kern="100" dirty="0">
                <a:solidFill>
                  <a:srgbClr val="0000FF"/>
                </a:solidFill>
                <a:latin typeface="ＭＳ 明朝" panose="02020609040205080304" pitchFamily="17" charset="-128"/>
                <a:ea typeface="ＭＳ 明朝" panose="02020609040205080304" pitchFamily="17" charset="-128"/>
                <a:cs typeface="Times New Roman"/>
              </a:rPr>
              <a:t>1)</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で記述した目標を達成するための方法について、具体的に記述してください</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a:t>
            </a:r>
            <a:endParaRPr lang="ja-JP" altLang="ja-JP" sz="1050" kern="100" dirty="0">
              <a:solidFill>
                <a:srgbClr val="0000FF"/>
              </a:solidFill>
              <a:latin typeface="ＭＳ 明朝" panose="02020609040205080304" pitchFamily="17" charset="-128"/>
              <a:ea typeface="ＭＳ 明朝" panose="02020609040205080304" pitchFamily="17" charset="-128"/>
              <a:cs typeface="Times New Roman"/>
            </a:endParaRPr>
          </a:p>
          <a:p>
            <a:pPr algn="just" eaLnBrk="1" hangingPunct="1">
              <a:spcBef>
                <a:spcPct val="0"/>
              </a:spcBef>
              <a:buFont typeface="Arial" charset="0"/>
              <a:buNone/>
              <a:defRPr/>
            </a:pPr>
            <a:endParaRPr lang="ja-JP" altLang="en-US" sz="1050" dirty="0" smtClean="0">
              <a:latin typeface="ＭＳ ゴシック" panose="020B0609070205080204" pitchFamily="49" charset="-128"/>
              <a:ea typeface="ＭＳ ゴシック" panose="020B0609070205080204" pitchFamily="49" charset="-128"/>
            </a:endParaRPr>
          </a:p>
        </p:txBody>
      </p:sp>
      <p:sp>
        <p:nvSpPr>
          <p:cNvPr id="37" name="Rectangle 48"/>
          <p:cNvSpPr>
            <a:spLocks noChangeArrowheads="1"/>
          </p:cNvSpPr>
          <p:nvPr/>
        </p:nvSpPr>
        <p:spPr bwMode="auto">
          <a:xfrm>
            <a:off x="171938" y="757238"/>
            <a:ext cx="2160000" cy="282575"/>
          </a:xfrm>
          <a:prstGeom prst="rect">
            <a:avLst/>
          </a:prstGeom>
          <a:solidFill>
            <a:schemeClr val="bg1"/>
          </a:solidFill>
          <a:ln w="38100" cmpd="dbl">
            <a:solidFill>
              <a:schemeClr val="tx1"/>
            </a:solidFill>
            <a:miter lim="800000"/>
            <a:headEnd/>
            <a:tailEnd/>
          </a:ln>
          <a:effectLst>
            <a:outerShdw dist="40161" dir="20493903" algn="ctr" rotWithShape="0">
              <a:schemeClr val="bg2"/>
            </a:outerShdw>
          </a:effectLst>
        </p:spPr>
        <p:txBody>
          <a:bodyPr wrap="none"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latin typeface="Arial" charset="0"/>
              </a:rPr>
              <a:t>研究開発</a:t>
            </a:r>
            <a:r>
              <a:rPr lang="ja-JP" altLang="en-US" sz="1400" dirty="0" smtClean="0">
                <a:latin typeface="Arial" charset="0"/>
              </a:rPr>
              <a:t>成果（フェーズ</a:t>
            </a:r>
            <a:r>
              <a:rPr lang="en-US" altLang="ja-JP" sz="1400" dirty="0" smtClean="0">
                <a:latin typeface="Arial" charset="0"/>
              </a:rPr>
              <a:t>Ⅱ</a:t>
            </a:r>
            <a:r>
              <a:rPr lang="ja-JP" altLang="en-US" sz="1400" dirty="0" smtClean="0">
                <a:latin typeface="Arial" charset="0"/>
              </a:rPr>
              <a:t>）</a:t>
            </a:r>
            <a:endParaRPr lang="ja-JP" altLang="en-US" sz="1400" dirty="0">
              <a:latin typeface="Arial"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15875" y="688975"/>
            <a:ext cx="9936163" cy="0"/>
          </a:xfrm>
          <a:prstGeom prst="line">
            <a:avLst/>
          </a:prstGeom>
        </p:spPr>
        <p:style>
          <a:lnRef idx="3">
            <a:schemeClr val="accent2"/>
          </a:lnRef>
          <a:fillRef idx="0">
            <a:schemeClr val="accent2"/>
          </a:fillRef>
          <a:effectRef idx="2">
            <a:schemeClr val="accent2"/>
          </a:effectRef>
          <a:fontRef idx="minor">
            <a:schemeClr val="tx1"/>
          </a:fontRef>
        </p:style>
      </p:cxnSp>
      <p:sp>
        <p:nvSpPr>
          <p:cNvPr id="5" name="テキスト ボックス 25"/>
          <p:cNvSpPr txBox="1">
            <a:spLocks noChangeArrowheads="1"/>
          </p:cNvSpPr>
          <p:nvPr/>
        </p:nvSpPr>
        <p:spPr bwMode="auto">
          <a:xfrm>
            <a:off x="0" y="-50800"/>
            <a:ext cx="9920288"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FontTx/>
              <a:buNone/>
              <a:defRPr/>
            </a:pPr>
            <a:r>
              <a:rPr lang="ja-JP" altLang="en-US" sz="1400" dirty="0" smtClean="0">
                <a:latin typeface="+mn-ea"/>
                <a:ea typeface="+mn-ea"/>
              </a:rPr>
              <a:t>平成</a:t>
            </a:r>
            <a:r>
              <a:rPr lang="en-US" altLang="ja-JP" sz="1400" dirty="0" smtClean="0">
                <a:latin typeface="+mn-ea"/>
                <a:ea typeface="+mn-ea"/>
              </a:rPr>
              <a:t>2</a:t>
            </a:r>
            <a:r>
              <a:rPr lang="en-US" altLang="ja-JP" sz="1400" dirty="0">
                <a:latin typeface="+mn-ea"/>
                <a:ea typeface="+mn-ea"/>
              </a:rPr>
              <a:t>8</a:t>
            </a:r>
            <a:r>
              <a:rPr lang="ja-JP" altLang="en-US" sz="1400" dirty="0" smtClean="0">
                <a:latin typeface="+mn-ea"/>
                <a:ea typeface="+mn-ea"/>
              </a:rPr>
              <a:t>年度</a:t>
            </a:r>
            <a:r>
              <a:rPr lang="ja-JP" altLang="en-US" sz="1400" dirty="0" smtClean="0">
                <a:latin typeface="+mn-ea"/>
                <a:ea typeface="+mn-ea"/>
              </a:rPr>
              <a:t>ＳＣＯＰＥ（重点領域型研究開発（先進的通信アプリケーション</a:t>
            </a:r>
            <a:r>
              <a:rPr lang="ja-JP" altLang="ja-JP" sz="1400" dirty="0" smtClean="0">
                <a:latin typeface="+mn-ea"/>
                <a:ea typeface="+mn-ea"/>
              </a:rPr>
              <a:t>開発</a:t>
            </a:r>
            <a:r>
              <a:rPr lang="ja-JP" altLang="en-US" sz="1400" dirty="0" smtClean="0">
                <a:latin typeface="+mn-ea"/>
                <a:ea typeface="+mn-ea"/>
              </a:rPr>
              <a:t>型））</a:t>
            </a:r>
            <a:endParaRPr lang="en-US" altLang="ja-JP" sz="1400" dirty="0" smtClean="0">
              <a:latin typeface="+mn-ea"/>
              <a:ea typeface="+mn-ea"/>
            </a:endParaRPr>
          </a:p>
          <a:p>
            <a:pPr>
              <a:spcBef>
                <a:spcPct val="0"/>
              </a:spcBef>
              <a:buFontTx/>
              <a:buNone/>
              <a:defRPr/>
            </a:pPr>
            <a:r>
              <a:rPr lang="ja-JP" altLang="en-US" sz="1400" dirty="0" smtClean="0">
                <a:latin typeface="+mn-ea"/>
                <a:ea typeface="+mn-ea"/>
              </a:rPr>
              <a:t>研究開発課題　○○の研究開発</a:t>
            </a:r>
            <a:endParaRPr lang="en-US" altLang="ja-JP" sz="1400" dirty="0" smtClean="0">
              <a:latin typeface="+mn-ea"/>
              <a:ea typeface="+mn-ea"/>
            </a:endParaRPr>
          </a:p>
          <a:p>
            <a:pPr>
              <a:spcBef>
                <a:spcPct val="0"/>
              </a:spcBef>
              <a:buFontTx/>
              <a:buNone/>
              <a:defRPr/>
            </a:pPr>
            <a:r>
              <a:rPr lang="ja-JP" altLang="en-US" sz="1400" dirty="0" smtClean="0">
                <a:latin typeface="+mn-ea"/>
                <a:ea typeface="+mn-ea"/>
              </a:rPr>
              <a:t>提案者</a:t>
            </a:r>
            <a:r>
              <a:rPr lang="ja-JP" altLang="en-US" sz="1400" b="1" dirty="0" smtClean="0">
                <a:latin typeface="+mn-ea"/>
                <a:ea typeface="+mn-ea"/>
              </a:rPr>
              <a:t>　：</a:t>
            </a:r>
            <a:r>
              <a:rPr lang="ja-JP" altLang="en-US" sz="1400" b="1" u="sng" dirty="0" smtClean="0">
                <a:latin typeface="+mn-ea"/>
                <a:ea typeface="+mn-ea"/>
              </a:rPr>
              <a:t>○○㈱</a:t>
            </a:r>
            <a:r>
              <a:rPr lang="ja-JP" altLang="en-US" sz="1400" dirty="0" smtClean="0">
                <a:latin typeface="+mn-ea"/>
                <a:ea typeface="+mn-ea"/>
              </a:rPr>
              <a:t>、</a:t>
            </a:r>
            <a:r>
              <a:rPr lang="en-US" altLang="ja-JP" sz="1400" dirty="0" smtClean="0">
                <a:latin typeface="+mn-ea"/>
                <a:ea typeface="+mn-ea"/>
              </a:rPr>
              <a:t>××</a:t>
            </a:r>
            <a:r>
              <a:rPr lang="ja-JP" altLang="en-US" sz="1400" dirty="0" smtClean="0">
                <a:latin typeface="+mn-ea"/>
                <a:ea typeface="+mn-ea"/>
              </a:rPr>
              <a:t>㈱、○○</a:t>
            </a:r>
            <a:r>
              <a:rPr lang="zh-CN" altLang="en-US" sz="1400" dirty="0" smtClean="0">
                <a:latin typeface="ＭＳ Ｐゴシック" panose="020B0600070205080204" pitchFamily="50" charset="-128"/>
                <a:ea typeface="ＭＳ Ｐゴシック" panose="020B0600070205080204" pitchFamily="50" charset="-128"/>
              </a:rPr>
              <a:t>大学</a:t>
            </a:r>
            <a:r>
              <a:rPr lang="ja-JP" altLang="en-US" sz="1400" dirty="0" smtClean="0">
                <a:latin typeface="+mn-ea"/>
                <a:ea typeface="+mn-ea"/>
              </a:rPr>
              <a:t>　</a:t>
            </a:r>
            <a:r>
              <a:rPr lang="ja-JP" altLang="en-US" sz="1400" dirty="0" smtClean="0">
                <a:solidFill>
                  <a:srgbClr val="FF0000"/>
                </a:solidFill>
                <a:latin typeface="+mn-ea"/>
                <a:ea typeface="+mn-ea"/>
              </a:rPr>
              <a:t>（注）研究代表者が所属する機関のみ太字、下線で</a:t>
            </a:r>
            <a:r>
              <a:rPr lang="ja-JP" altLang="en-US" sz="1400" dirty="0">
                <a:solidFill>
                  <a:srgbClr val="FF0000"/>
                </a:solidFill>
                <a:latin typeface="+mn-ea"/>
              </a:rPr>
              <a:t>記入してください。</a:t>
            </a:r>
            <a:endParaRPr lang="ja-JP" altLang="en-US" sz="1400" b="1" dirty="0">
              <a:solidFill>
                <a:srgbClr val="FF0000"/>
              </a:solidFill>
              <a:latin typeface="+mn-ea"/>
            </a:endParaRPr>
          </a:p>
        </p:txBody>
      </p:sp>
      <p:sp>
        <p:nvSpPr>
          <p:cNvPr id="10" name="AutoShape 46"/>
          <p:cNvSpPr>
            <a:spLocks noChangeArrowheads="1"/>
          </p:cNvSpPr>
          <p:nvPr/>
        </p:nvSpPr>
        <p:spPr bwMode="auto">
          <a:xfrm>
            <a:off x="4994275" y="879475"/>
            <a:ext cx="4860925" cy="5935663"/>
          </a:xfrm>
          <a:prstGeom prst="roundRect">
            <a:avLst>
              <a:gd name="adj" fmla="val 351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36000" tIns="0" rIns="36000" bIns="0"/>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just" eaLnBrk="1" hangingPunct="1">
              <a:spcBef>
                <a:spcPct val="0"/>
              </a:spcBef>
              <a:buFont typeface="Arial" charset="0"/>
              <a:buNone/>
              <a:defRPr/>
            </a:pPr>
            <a:endParaRPr lang="ja-JP" altLang="en-US" sz="1050" dirty="0" smtClean="0">
              <a:latin typeface="ＭＳ ゴシック" panose="020B0609070205080204" pitchFamily="49" charset="-128"/>
              <a:ea typeface="ＭＳ ゴシック" panose="020B0609070205080204" pitchFamily="49" charset="-128"/>
            </a:endParaRPr>
          </a:p>
        </p:txBody>
      </p:sp>
      <p:sp>
        <p:nvSpPr>
          <p:cNvPr id="11" name="Rectangle 48"/>
          <p:cNvSpPr>
            <a:spLocks noChangeArrowheads="1"/>
          </p:cNvSpPr>
          <p:nvPr/>
        </p:nvSpPr>
        <p:spPr bwMode="auto">
          <a:xfrm>
            <a:off x="5126038" y="757238"/>
            <a:ext cx="4248000" cy="282575"/>
          </a:xfrm>
          <a:prstGeom prst="rect">
            <a:avLst/>
          </a:prstGeom>
          <a:solidFill>
            <a:schemeClr val="bg1"/>
          </a:solidFill>
          <a:ln w="38100" cmpd="dbl">
            <a:solidFill>
              <a:schemeClr val="tx1"/>
            </a:solidFill>
            <a:miter lim="800000"/>
            <a:headEnd/>
            <a:tailEnd/>
          </a:ln>
          <a:effectLst>
            <a:outerShdw dist="40161" dir="20493903" algn="ctr" rotWithShape="0">
              <a:schemeClr val="bg2"/>
            </a:outerShdw>
          </a:effectLst>
        </p:spPr>
        <p:txBody>
          <a:bodyPr wrap="none"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latin typeface="Arial" charset="0"/>
              </a:rPr>
              <a:t>研究開発及び成果展開に向けた実施</a:t>
            </a:r>
            <a:r>
              <a:rPr lang="ja-JP" altLang="en-US" sz="1400" dirty="0" smtClean="0">
                <a:latin typeface="Arial" charset="0"/>
              </a:rPr>
              <a:t>体制（フェーズ</a:t>
            </a:r>
            <a:r>
              <a:rPr lang="en-US" altLang="ja-JP" sz="1400" dirty="0" smtClean="0">
                <a:latin typeface="Arial" charset="0"/>
              </a:rPr>
              <a:t>Ⅱ</a:t>
            </a:r>
            <a:r>
              <a:rPr lang="ja-JP" altLang="en-US" sz="1400" dirty="0" smtClean="0">
                <a:latin typeface="Arial" charset="0"/>
              </a:rPr>
              <a:t>）</a:t>
            </a:r>
            <a:endParaRPr lang="ja-JP" altLang="en-US" sz="1400" dirty="0">
              <a:latin typeface="Arial" charset="0"/>
            </a:endParaRPr>
          </a:p>
        </p:txBody>
      </p:sp>
      <p:sp>
        <p:nvSpPr>
          <p:cNvPr id="12" name="Line 145"/>
          <p:cNvSpPr>
            <a:spLocks noChangeShapeType="1"/>
          </p:cNvSpPr>
          <p:nvPr/>
        </p:nvSpPr>
        <p:spPr bwMode="auto">
          <a:xfrm>
            <a:off x="5219700" y="1595438"/>
            <a:ext cx="3457575" cy="111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3" name="Text Box 149"/>
          <p:cNvSpPr txBox="1">
            <a:spLocks noChangeArrowheads="1"/>
          </p:cNvSpPr>
          <p:nvPr/>
        </p:nvSpPr>
        <p:spPr bwMode="auto">
          <a:xfrm>
            <a:off x="5484813" y="1995488"/>
            <a:ext cx="885825" cy="415925"/>
          </a:xfrm>
          <a:prstGeom prst="rect">
            <a:avLst/>
          </a:prstGeom>
          <a:noFill/>
          <a:ln>
            <a:noFill/>
          </a:ln>
          <a:extLst/>
        </p:spPr>
        <p:txBody>
          <a:bodyPr wrap="non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lang="ja-JP" altLang="en-US" sz="1050" dirty="0">
                <a:latin typeface="+mn-ea"/>
                <a:ea typeface="+mn-ea"/>
              </a:rPr>
              <a:t>アー１）　</a:t>
            </a:r>
            <a:r>
              <a:rPr lang="ja-JP" altLang="en-US" sz="1050" dirty="0" smtClean="0">
                <a:latin typeface="+mn-ea"/>
                <a:ea typeface="+mn-ea"/>
              </a:rPr>
              <a:t>・・・</a:t>
            </a:r>
            <a:endParaRPr lang="en-US" altLang="ja-JP" sz="1050" dirty="0" smtClean="0">
              <a:latin typeface="+mn-ea"/>
              <a:ea typeface="+mn-ea"/>
            </a:endParaRPr>
          </a:p>
          <a:p>
            <a:pPr eaLnBrk="1" hangingPunct="1">
              <a:defRPr/>
            </a:pPr>
            <a:r>
              <a:rPr lang="ja-JP" altLang="en-US" sz="1050" dirty="0" smtClean="0">
                <a:latin typeface="+mn-ea"/>
                <a:ea typeface="+mn-ea"/>
              </a:rPr>
              <a:t>アー２）　・・・</a:t>
            </a:r>
            <a:endParaRPr lang="en-US" altLang="ja-JP" sz="1050" dirty="0" smtClean="0">
              <a:latin typeface="+mn-ea"/>
              <a:ea typeface="+mn-ea"/>
            </a:endParaRPr>
          </a:p>
        </p:txBody>
      </p:sp>
      <p:sp>
        <p:nvSpPr>
          <p:cNvPr id="14" name="Rectangle 142"/>
          <p:cNvSpPr>
            <a:spLocks noChangeArrowheads="1"/>
          </p:cNvSpPr>
          <p:nvPr/>
        </p:nvSpPr>
        <p:spPr bwMode="auto">
          <a:xfrm>
            <a:off x="5141913" y="1271588"/>
            <a:ext cx="3263900" cy="214312"/>
          </a:xfrm>
          <a:prstGeom prst="rect">
            <a:avLst/>
          </a:prstGeom>
          <a:solidFill>
            <a:schemeClr val="bg1"/>
          </a:solidFill>
          <a:ln w="9525">
            <a:solidFill>
              <a:schemeClr val="tx1"/>
            </a:solidFill>
            <a:miter lim="800000"/>
            <a:headEnd/>
            <a:tailEnd/>
          </a:ln>
        </p:spPr>
        <p:txBody>
          <a:bodyPr wrap="none"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100" dirty="0">
                <a:latin typeface="Arial" charset="0"/>
              </a:rPr>
              <a:t>研究</a:t>
            </a:r>
            <a:r>
              <a:rPr lang="ja-JP" altLang="en-US" sz="1100" dirty="0" smtClean="0">
                <a:latin typeface="Arial" charset="0"/>
              </a:rPr>
              <a:t>代表者</a:t>
            </a:r>
            <a:r>
              <a:rPr lang="ja-JP" altLang="en-US" sz="1100" dirty="0">
                <a:latin typeface="Arial" charset="0"/>
              </a:rPr>
              <a:t>　：　○○　○○</a:t>
            </a:r>
            <a:r>
              <a:rPr lang="zh-CN" altLang="en-US" sz="1100" dirty="0">
                <a:latin typeface="Arial" charset="0"/>
              </a:rPr>
              <a:t>　</a:t>
            </a:r>
            <a:r>
              <a:rPr lang="ja-JP" altLang="en-US" sz="1100" dirty="0">
                <a:latin typeface="Arial" charset="0"/>
              </a:rPr>
              <a:t>（○○㈱</a:t>
            </a:r>
            <a:r>
              <a:rPr lang="zh-CN" altLang="en-US" sz="1100" dirty="0">
                <a:latin typeface="Arial" charset="0"/>
              </a:rPr>
              <a:t>）</a:t>
            </a:r>
            <a:endParaRPr lang="ja-JP" altLang="en-US" sz="1100" dirty="0">
              <a:latin typeface="Arial" charset="0"/>
            </a:endParaRPr>
          </a:p>
        </p:txBody>
      </p:sp>
      <p:sp>
        <p:nvSpPr>
          <p:cNvPr id="15" name="Text Box 149"/>
          <p:cNvSpPr txBox="1">
            <a:spLocks noChangeArrowheads="1"/>
          </p:cNvSpPr>
          <p:nvPr/>
        </p:nvSpPr>
        <p:spPr bwMode="auto">
          <a:xfrm>
            <a:off x="6130925" y="3794125"/>
            <a:ext cx="2686050" cy="415498"/>
          </a:xfrm>
          <a:prstGeom prst="rect">
            <a:avLst/>
          </a:prstGeom>
          <a:extLst/>
        </p:spPr>
        <p:txBody>
          <a:bodyPr>
            <a:spAutoFit/>
          </a:bodyPr>
          <a:lstStyle>
            <a:defPPr>
              <a:defRPr lang="ja-JP"/>
            </a:defPPr>
            <a:lvl1pPr marL="82550" indent="-82550" algn="just">
              <a:spcBef>
                <a:spcPts val="0"/>
              </a:spcBef>
              <a:spcAft>
                <a:spcPts val="0"/>
              </a:spcAft>
              <a:defRPr sz="1050" kern="100">
                <a:solidFill>
                  <a:srgbClr val="0000FF"/>
                </a:solidFill>
                <a:latin typeface="ＭＳ 明朝"/>
                <a:cs typeface="Times New Roman"/>
              </a:defRPr>
            </a:lvl1pPr>
          </a:lstStyle>
          <a:p>
            <a:pPr marL="130175" indent="-130175">
              <a:defRPr/>
            </a:pPr>
            <a:r>
              <a:rPr lang="en-US" altLang="ja-JP" dirty="0" smtClean="0">
                <a:latin typeface="ＭＳ 明朝" panose="02020609040205080304" pitchFamily="17" charset="-128"/>
                <a:ea typeface="ＭＳ 明朝" panose="02020609040205080304" pitchFamily="17" charset="-128"/>
              </a:rPr>
              <a:t>※</a:t>
            </a:r>
            <a:r>
              <a:rPr lang="ja-JP" altLang="en-US" dirty="0" smtClean="0">
                <a:latin typeface="ＭＳ 明朝" panose="02020609040205080304" pitchFamily="17" charset="-128"/>
                <a:ea typeface="ＭＳ 明朝" panose="02020609040205080304" pitchFamily="17" charset="-128"/>
              </a:rPr>
              <a:t>研究開発部門と事業化組織等との連携について可能な限り記述してください。</a:t>
            </a:r>
            <a:endParaRPr lang="en-US" altLang="ja-JP" dirty="0" smtClean="0">
              <a:latin typeface="ＭＳ 明朝" panose="02020609040205080304" pitchFamily="17" charset="-128"/>
              <a:ea typeface="ＭＳ 明朝" panose="02020609040205080304" pitchFamily="17" charset="-128"/>
            </a:endParaRPr>
          </a:p>
        </p:txBody>
      </p:sp>
      <p:sp>
        <p:nvSpPr>
          <p:cNvPr id="17" name="Line 145"/>
          <p:cNvSpPr>
            <a:spLocks noChangeShapeType="1"/>
          </p:cNvSpPr>
          <p:nvPr/>
        </p:nvSpPr>
        <p:spPr bwMode="auto">
          <a:xfrm>
            <a:off x="6365875" y="160655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8" name="Rectangle 147"/>
          <p:cNvSpPr>
            <a:spLocks noChangeArrowheads="1"/>
          </p:cNvSpPr>
          <p:nvPr/>
        </p:nvSpPr>
        <p:spPr bwMode="auto">
          <a:xfrm>
            <a:off x="5368925" y="1744663"/>
            <a:ext cx="2066925" cy="215900"/>
          </a:xfrm>
          <a:prstGeom prst="rect">
            <a:avLst/>
          </a:prstGeom>
          <a:solidFill>
            <a:schemeClr val="bg1"/>
          </a:solidFill>
          <a:ln w="9525">
            <a:solidFill>
              <a:schemeClr val="tx1"/>
            </a:solidFill>
            <a:miter lim="800000"/>
            <a:headEnd/>
            <a:tailEnd/>
          </a:ln>
          <a:extLst/>
        </p:spPr>
        <p:txBody>
          <a:bodyPr wrap="none" anchor="ctr"/>
          <a:lstStyle/>
          <a:p>
            <a:pPr algn="ctr">
              <a:defRPr/>
            </a:pPr>
            <a:r>
              <a:rPr lang="ja-JP" altLang="en-US" sz="1050" dirty="0">
                <a:ea typeface="ＭＳ Ｐゴシック" pitchFamily="50" charset="-128"/>
              </a:rPr>
              <a:t>ア）　○○</a:t>
            </a:r>
            <a:r>
              <a:rPr lang="ja-JP" altLang="en-US" sz="1050" dirty="0" smtClean="0">
                <a:ea typeface="ＭＳ Ｐゴシック" pitchFamily="50" charset="-128"/>
              </a:rPr>
              <a:t>の研究開発</a:t>
            </a:r>
            <a:r>
              <a:rPr lang="ja-JP" altLang="en-US" sz="1050" dirty="0">
                <a:ea typeface="ＭＳ Ｐゴシック" pitchFamily="50" charset="-128"/>
              </a:rPr>
              <a:t>（○○㈱</a:t>
            </a:r>
            <a:r>
              <a:rPr lang="zh-CN" altLang="en-US" sz="1050" dirty="0">
                <a:ea typeface="ＭＳ Ｐゴシック" pitchFamily="50" charset="-128"/>
              </a:rPr>
              <a:t>）</a:t>
            </a:r>
            <a:endParaRPr lang="ja-JP" altLang="en-US" sz="1050" dirty="0">
              <a:ea typeface="ＭＳ Ｐゴシック" pitchFamily="50" charset="-128"/>
            </a:endParaRPr>
          </a:p>
        </p:txBody>
      </p:sp>
      <p:sp>
        <p:nvSpPr>
          <p:cNvPr id="19" name="Line 145"/>
          <p:cNvSpPr>
            <a:spLocks noChangeShapeType="1"/>
          </p:cNvSpPr>
          <p:nvPr/>
        </p:nvSpPr>
        <p:spPr bwMode="auto">
          <a:xfrm>
            <a:off x="8675688" y="1603375"/>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0" name="Rectangle 148"/>
          <p:cNvSpPr>
            <a:spLocks noChangeArrowheads="1"/>
          </p:cNvSpPr>
          <p:nvPr/>
        </p:nvSpPr>
        <p:spPr bwMode="auto">
          <a:xfrm>
            <a:off x="7645400" y="1744663"/>
            <a:ext cx="1973263" cy="215900"/>
          </a:xfrm>
          <a:prstGeom prst="rect">
            <a:avLst/>
          </a:prstGeom>
          <a:solidFill>
            <a:schemeClr val="bg1"/>
          </a:solidFill>
          <a:ln w="9525">
            <a:solidFill>
              <a:schemeClr val="tx1"/>
            </a:solidFill>
            <a:miter lim="800000"/>
            <a:headEnd/>
            <a:tailEnd/>
          </a:ln>
          <a:extLst/>
        </p:spPr>
        <p:txBody>
          <a:bodyPr wrap="none" anchor="ctr"/>
          <a:lstStyle/>
          <a:p>
            <a:pPr algn="ctr">
              <a:defRPr/>
            </a:pPr>
            <a:r>
              <a:rPr lang="ja-JP" altLang="en-US" sz="1050" dirty="0">
                <a:ea typeface="ＭＳ Ｐゴシック" pitchFamily="50" charset="-128"/>
              </a:rPr>
              <a:t>イ）　○○</a:t>
            </a:r>
            <a:r>
              <a:rPr lang="ja-JP" altLang="en-US" sz="1050" dirty="0" smtClean="0">
                <a:ea typeface="ＭＳ Ｐゴシック" pitchFamily="50" charset="-128"/>
              </a:rPr>
              <a:t>の研究開発</a:t>
            </a:r>
            <a:r>
              <a:rPr lang="ja-JP" altLang="en-US" sz="1050" dirty="0">
                <a:ea typeface="ＭＳ Ｐゴシック" pitchFamily="50" charset="-128"/>
              </a:rPr>
              <a:t>（△△大学</a:t>
            </a:r>
            <a:r>
              <a:rPr lang="zh-CN" altLang="en-US" sz="1050" dirty="0">
                <a:ea typeface="ＭＳ Ｐゴシック" pitchFamily="50" charset="-128"/>
              </a:rPr>
              <a:t>）</a:t>
            </a:r>
            <a:endParaRPr lang="ja-JP" altLang="en-US" sz="1050" dirty="0">
              <a:ea typeface="ＭＳ Ｐゴシック" pitchFamily="50" charset="-128"/>
            </a:endParaRPr>
          </a:p>
        </p:txBody>
      </p:sp>
      <p:sp>
        <p:nvSpPr>
          <p:cNvPr id="21" name="Line 145"/>
          <p:cNvSpPr>
            <a:spLocks noChangeShapeType="1"/>
          </p:cNvSpPr>
          <p:nvPr/>
        </p:nvSpPr>
        <p:spPr bwMode="auto">
          <a:xfrm>
            <a:off x="5219700" y="6007100"/>
            <a:ext cx="33797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2" name="Line 145"/>
          <p:cNvSpPr>
            <a:spLocks noChangeShapeType="1"/>
          </p:cNvSpPr>
          <p:nvPr/>
        </p:nvSpPr>
        <p:spPr bwMode="auto">
          <a:xfrm>
            <a:off x="6388100" y="586105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3" name="Rectangle 147"/>
          <p:cNvSpPr>
            <a:spLocks noChangeArrowheads="1"/>
          </p:cNvSpPr>
          <p:nvPr/>
        </p:nvSpPr>
        <p:spPr bwMode="auto">
          <a:xfrm>
            <a:off x="5368925" y="5210175"/>
            <a:ext cx="2066925" cy="215900"/>
          </a:xfrm>
          <a:prstGeom prst="rect">
            <a:avLst/>
          </a:prstGeom>
          <a:solidFill>
            <a:schemeClr val="bg1"/>
          </a:solidFill>
          <a:ln w="9525">
            <a:solidFill>
              <a:schemeClr val="tx1"/>
            </a:solidFill>
            <a:miter lim="800000"/>
            <a:headEnd/>
            <a:tailEnd/>
          </a:ln>
          <a:extLst/>
        </p:spPr>
        <p:txBody>
          <a:bodyPr wrap="none" anchor="ctr"/>
          <a:lstStyle/>
          <a:p>
            <a:pPr>
              <a:defRPr/>
            </a:pPr>
            <a:r>
              <a:rPr lang="ja-JP" altLang="en-US" sz="1050" dirty="0">
                <a:ea typeface="ＭＳ Ｐゴシック" pitchFamily="50" charset="-128"/>
              </a:rPr>
              <a:t>ア）　○○の調査（▲▲㈱）</a:t>
            </a:r>
          </a:p>
        </p:txBody>
      </p:sp>
      <p:sp>
        <p:nvSpPr>
          <p:cNvPr id="24" name="Line 145"/>
          <p:cNvSpPr>
            <a:spLocks noChangeShapeType="1"/>
          </p:cNvSpPr>
          <p:nvPr/>
        </p:nvSpPr>
        <p:spPr bwMode="auto">
          <a:xfrm>
            <a:off x="8609013" y="5859463"/>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5" name="Rectangle 148"/>
          <p:cNvSpPr>
            <a:spLocks noChangeArrowheads="1"/>
          </p:cNvSpPr>
          <p:nvPr/>
        </p:nvSpPr>
        <p:spPr bwMode="auto">
          <a:xfrm>
            <a:off x="7645400" y="5210175"/>
            <a:ext cx="1973263" cy="215900"/>
          </a:xfrm>
          <a:prstGeom prst="rect">
            <a:avLst/>
          </a:prstGeom>
          <a:solidFill>
            <a:schemeClr val="bg1"/>
          </a:solidFill>
          <a:ln w="9525">
            <a:solidFill>
              <a:schemeClr val="tx1"/>
            </a:solidFill>
            <a:miter lim="800000"/>
            <a:headEnd/>
            <a:tailEnd/>
          </a:ln>
          <a:extLst/>
        </p:spPr>
        <p:txBody>
          <a:bodyPr wrap="none" anchor="ctr"/>
          <a:lstStyle/>
          <a:p>
            <a:pPr>
              <a:defRPr/>
            </a:pPr>
            <a:r>
              <a:rPr lang="ja-JP" altLang="en-US" sz="1050" dirty="0">
                <a:ea typeface="ＭＳ Ｐゴシック" pitchFamily="50" charset="-128"/>
              </a:rPr>
              <a:t>イ）　○○の計画策定（◆◆㈱</a:t>
            </a:r>
            <a:r>
              <a:rPr lang="zh-CN" altLang="en-US" sz="1050" dirty="0">
                <a:ea typeface="ＭＳ Ｐゴシック" pitchFamily="50" charset="-128"/>
              </a:rPr>
              <a:t>）</a:t>
            </a:r>
            <a:endParaRPr lang="ja-JP" altLang="en-US" sz="1050" dirty="0">
              <a:ea typeface="ＭＳ Ｐゴシック" pitchFamily="50" charset="-128"/>
            </a:endParaRPr>
          </a:p>
        </p:txBody>
      </p:sp>
      <p:sp>
        <p:nvSpPr>
          <p:cNvPr id="26" name="Text Box 149"/>
          <p:cNvSpPr txBox="1">
            <a:spLocks noChangeArrowheads="1"/>
          </p:cNvSpPr>
          <p:nvPr/>
        </p:nvSpPr>
        <p:spPr bwMode="auto">
          <a:xfrm>
            <a:off x="5480050" y="5454650"/>
            <a:ext cx="885825" cy="415925"/>
          </a:xfrm>
          <a:prstGeom prst="rect">
            <a:avLst/>
          </a:prstGeom>
          <a:noFill/>
          <a:ln>
            <a:noFill/>
          </a:ln>
          <a:extLst/>
        </p:spPr>
        <p:txBody>
          <a:bodyPr wrap="non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lang="ja-JP" altLang="en-US" sz="1050" dirty="0">
                <a:latin typeface="+mn-ea"/>
                <a:ea typeface="+mn-ea"/>
              </a:rPr>
              <a:t>アー１）　</a:t>
            </a:r>
            <a:r>
              <a:rPr lang="ja-JP" altLang="en-US" sz="1050" dirty="0" smtClean="0">
                <a:latin typeface="+mn-ea"/>
                <a:ea typeface="+mn-ea"/>
              </a:rPr>
              <a:t>・・・</a:t>
            </a:r>
            <a:endParaRPr lang="en-US" altLang="ja-JP" sz="1050" dirty="0" smtClean="0">
              <a:latin typeface="+mn-ea"/>
              <a:ea typeface="+mn-ea"/>
            </a:endParaRPr>
          </a:p>
          <a:p>
            <a:pPr eaLnBrk="1" hangingPunct="1">
              <a:defRPr/>
            </a:pPr>
            <a:r>
              <a:rPr lang="ja-JP" altLang="en-US" sz="1050" dirty="0" smtClean="0">
                <a:latin typeface="+mn-ea"/>
                <a:ea typeface="+mn-ea"/>
              </a:rPr>
              <a:t>アー２）　・・・</a:t>
            </a:r>
            <a:endParaRPr lang="en-US" altLang="ja-JP" sz="1050" dirty="0" smtClean="0">
              <a:latin typeface="+mn-ea"/>
              <a:ea typeface="+mn-ea"/>
            </a:endParaRPr>
          </a:p>
        </p:txBody>
      </p:sp>
      <p:cxnSp>
        <p:nvCxnSpPr>
          <p:cNvPr id="27" name="直線矢印コネクタ 26"/>
          <p:cNvCxnSpPr/>
          <p:nvPr/>
        </p:nvCxnSpPr>
        <p:spPr>
          <a:xfrm flipV="1">
            <a:off x="5999163" y="2633663"/>
            <a:ext cx="0" cy="2590800"/>
          </a:xfrm>
          <a:prstGeom prst="straightConnector1">
            <a:avLst/>
          </a:prstGeom>
          <a:ln>
            <a:solidFill>
              <a:schemeClr val="accent6"/>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flipV="1">
            <a:off x="6191250" y="2755900"/>
            <a:ext cx="1962150" cy="2454275"/>
          </a:xfrm>
          <a:prstGeom prst="straightConnector1">
            <a:avLst/>
          </a:prstGeom>
          <a:ln>
            <a:solidFill>
              <a:schemeClr val="accent6"/>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29" name="Rectangle 147"/>
          <p:cNvSpPr>
            <a:spLocks noChangeArrowheads="1"/>
          </p:cNvSpPr>
          <p:nvPr/>
        </p:nvSpPr>
        <p:spPr bwMode="auto">
          <a:xfrm>
            <a:off x="5654674" y="4695825"/>
            <a:ext cx="1440000" cy="360363"/>
          </a:xfrm>
          <a:prstGeom prst="roundRect">
            <a:avLst/>
          </a:prstGeom>
          <a:ln>
            <a:headEnd/>
            <a:tailEnd/>
          </a:ln>
          <a:extLst/>
        </p:spPr>
        <p:style>
          <a:lnRef idx="2">
            <a:schemeClr val="accent6"/>
          </a:lnRef>
          <a:fillRef idx="1">
            <a:schemeClr val="lt1"/>
          </a:fillRef>
          <a:effectRef idx="0">
            <a:schemeClr val="accent6"/>
          </a:effectRef>
          <a:fontRef idx="minor">
            <a:schemeClr val="dk1"/>
          </a:fontRef>
        </p:style>
        <p:txBody>
          <a:bodyPr wrap="none" anchor="ctr"/>
          <a:lstStyle/>
          <a:p>
            <a:pPr algn="ctr">
              <a:defRPr/>
            </a:pPr>
            <a:r>
              <a:rPr lang="ja-JP" altLang="en-US" sz="1050" dirty="0" smtClean="0">
                <a:solidFill>
                  <a:schemeClr val="tx1"/>
                </a:solidFill>
              </a:rPr>
              <a:t>研究開発</a:t>
            </a:r>
            <a:r>
              <a:rPr lang="ja-JP" altLang="en-US" sz="1050" dirty="0">
                <a:solidFill>
                  <a:schemeClr val="tx1"/>
                </a:solidFill>
              </a:rPr>
              <a:t>手法に反映</a:t>
            </a:r>
            <a:endParaRPr lang="en-US" altLang="ja-JP" sz="1050" dirty="0">
              <a:solidFill>
                <a:schemeClr val="tx1"/>
              </a:solidFill>
            </a:endParaRPr>
          </a:p>
        </p:txBody>
      </p:sp>
      <p:cxnSp>
        <p:nvCxnSpPr>
          <p:cNvPr id="30" name="直線矢印コネクタ 29"/>
          <p:cNvCxnSpPr/>
          <p:nvPr/>
        </p:nvCxnSpPr>
        <p:spPr>
          <a:xfrm>
            <a:off x="6402388" y="2755900"/>
            <a:ext cx="1506537" cy="2454275"/>
          </a:xfrm>
          <a:prstGeom prst="straightConnector1">
            <a:avLst/>
          </a:prstGeom>
          <a:ln>
            <a:solidFill>
              <a:srgbClr val="00B0F0"/>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flipH="1">
            <a:off x="9136063" y="2606675"/>
            <a:ext cx="9525" cy="2592388"/>
          </a:xfrm>
          <a:prstGeom prst="straightConnector1">
            <a:avLst/>
          </a:prstGeom>
          <a:ln>
            <a:solidFill>
              <a:srgbClr val="00B0F0"/>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p:nvPr/>
        </p:nvCxnSpPr>
        <p:spPr>
          <a:xfrm flipH="1" flipV="1">
            <a:off x="8666163" y="2640013"/>
            <a:ext cx="9525" cy="2592387"/>
          </a:xfrm>
          <a:prstGeom prst="straightConnector1">
            <a:avLst/>
          </a:prstGeom>
          <a:ln>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33" name="Rectangle 147"/>
          <p:cNvSpPr>
            <a:spLocks noChangeArrowheads="1"/>
          </p:cNvSpPr>
          <p:nvPr/>
        </p:nvSpPr>
        <p:spPr bwMode="auto">
          <a:xfrm>
            <a:off x="8816975" y="3167063"/>
            <a:ext cx="719138" cy="358775"/>
          </a:xfrm>
          <a:prstGeom prst="roundRect">
            <a:avLst/>
          </a:prstGeom>
          <a:ln>
            <a:headEnd/>
            <a:tailEnd/>
          </a:ln>
          <a:extLst/>
        </p:spPr>
        <p:style>
          <a:lnRef idx="2">
            <a:schemeClr val="accent1"/>
          </a:lnRef>
          <a:fillRef idx="1">
            <a:schemeClr val="lt1"/>
          </a:fillRef>
          <a:effectRef idx="0">
            <a:schemeClr val="accent1"/>
          </a:effectRef>
          <a:fontRef idx="minor">
            <a:schemeClr val="dk1"/>
          </a:fontRef>
        </p:style>
        <p:txBody>
          <a:bodyPr wrap="none" anchor="ctr"/>
          <a:lstStyle/>
          <a:p>
            <a:pPr algn="ctr">
              <a:defRPr/>
            </a:pPr>
            <a:r>
              <a:rPr lang="ja-JP" altLang="en-US" sz="1050" dirty="0"/>
              <a:t>試作結果</a:t>
            </a:r>
            <a:endParaRPr lang="en-US" altLang="ja-JP" sz="1050" dirty="0"/>
          </a:p>
          <a:p>
            <a:pPr algn="ctr">
              <a:defRPr/>
            </a:pPr>
            <a:r>
              <a:rPr lang="ja-JP" altLang="en-US" sz="1050" dirty="0"/>
              <a:t>報告</a:t>
            </a:r>
          </a:p>
        </p:txBody>
      </p:sp>
      <p:sp>
        <p:nvSpPr>
          <p:cNvPr id="34" name="Rectangle 147"/>
          <p:cNvSpPr>
            <a:spLocks noChangeArrowheads="1"/>
          </p:cNvSpPr>
          <p:nvPr/>
        </p:nvSpPr>
        <p:spPr bwMode="auto">
          <a:xfrm>
            <a:off x="6399213" y="3167063"/>
            <a:ext cx="720725" cy="358775"/>
          </a:xfrm>
          <a:prstGeom prst="roundRect">
            <a:avLst/>
          </a:prstGeom>
          <a:ln>
            <a:headEnd/>
            <a:tailEnd/>
          </a:ln>
          <a:extLst/>
        </p:spPr>
        <p:style>
          <a:lnRef idx="2">
            <a:schemeClr val="accent1"/>
          </a:lnRef>
          <a:fillRef idx="1">
            <a:schemeClr val="lt1"/>
          </a:fillRef>
          <a:effectRef idx="0">
            <a:schemeClr val="accent1"/>
          </a:effectRef>
          <a:fontRef idx="minor">
            <a:schemeClr val="dk1"/>
          </a:fontRef>
        </p:style>
        <p:txBody>
          <a:bodyPr wrap="none" anchor="ctr"/>
          <a:lstStyle/>
          <a:p>
            <a:pPr algn="ctr">
              <a:defRPr/>
            </a:pPr>
            <a:r>
              <a:rPr lang="ja-JP" altLang="en-US" sz="1050" dirty="0"/>
              <a:t>実証結果</a:t>
            </a:r>
            <a:endParaRPr lang="en-US" altLang="ja-JP" sz="1050" dirty="0"/>
          </a:p>
          <a:p>
            <a:pPr algn="ctr">
              <a:defRPr/>
            </a:pPr>
            <a:r>
              <a:rPr lang="ja-JP" altLang="en-US" sz="1050" dirty="0"/>
              <a:t>報告</a:t>
            </a:r>
          </a:p>
        </p:txBody>
      </p:sp>
      <p:cxnSp>
        <p:nvCxnSpPr>
          <p:cNvPr id="35" name="直線矢印コネクタ 34"/>
          <p:cNvCxnSpPr/>
          <p:nvPr/>
        </p:nvCxnSpPr>
        <p:spPr>
          <a:xfrm flipH="1" flipV="1">
            <a:off x="6908800" y="2640013"/>
            <a:ext cx="1582738" cy="2570162"/>
          </a:xfrm>
          <a:prstGeom prst="straightConnector1">
            <a:avLst/>
          </a:prstGeom>
          <a:ln>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36" name="Rectangle 147"/>
          <p:cNvSpPr>
            <a:spLocks noChangeArrowheads="1"/>
          </p:cNvSpPr>
          <p:nvPr/>
        </p:nvSpPr>
        <p:spPr bwMode="auto">
          <a:xfrm>
            <a:off x="7947025" y="4711700"/>
            <a:ext cx="1440000" cy="360363"/>
          </a:xfrm>
          <a:prstGeom prst="roundRect">
            <a:avLst/>
          </a:prstGeom>
          <a:ln>
            <a:headEnd/>
            <a:tailEnd/>
          </a:ln>
          <a:extLst/>
        </p:spPr>
        <p:style>
          <a:lnRef idx="2">
            <a:schemeClr val="accent2"/>
          </a:lnRef>
          <a:fillRef idx="1">
            <a:schemeClr val="lt1"/>
          </a:fillRef>
          <a:effectRef idx="0">
            <a:schemeClr val="accent2"/>
          </a:effectRef>
          <a:fontRef idx="minor">
            <a:schemeClr val="dk1"/>
          </a:fontRef>
        </p:style>
        <p:txBody>
          <a:bodyPr wrap="none" anchor="ctr"/>
          <a:lstStyle/>
          <a:p>
            <a:pPr algn="ctr">
              <a:defRPr/>
            </a:pPr>
            <a:r>
              <a:rPr lang="ja-JP" altLang="en-US" sz="1050" dirty="0"/>
              <a:t>研究</a:t>
            </a:r>
            <a:r>
              <a:rPr lang="ja-JP" altLang="en-US" sz="1050" dirty="0" smtClean="0"/>
              <a:t>開発</a:t>
            </a:r>
            <a:r>
              <a:rPr lang="ja-JP" altLang="en-US" sz="1050" dirty="0"/>
              <a:t>工程に反映</a:t>
            </a:r>
          </a:p>
        </p:txBody>
      </p:sp>
      <p:sp>
        <p:nvSpPr>
          <p:cNvPr id="37" name="正方形/長方形 36"/>
          <p:cNvSpPr/>
          <p:nvPr/>
        </p:nvSpPr>
        <p:spPr>
          <a:xfrm>
            <a:off x="5299075" y="6448425"/>
            <a:ext cx="4256088" cy="254000"/>
          </a:xfrm>
          <a:prstGeom prst="rect">
            <a:avLst/>
          </a:prstGeom>
          <a:solidFill>
            <a:schemeClr val="bg1"/>
          </a:solidFill>
          <a:ln cap="rnd">
            <a:solidFill>
              <a:schemeClr val="tx1"/>
            </a:solidFill>
            <a:prstDash val="sysDot"/>
          </a:ln>
        </p:spPr>
        <p:txBody>
          <a:bodyPr>
            <a:spAutoFit/>
          </a:bodyPr>
          <a:lstStyle/>
          <a:p>
            <a:pPr algn="ctr">
              <a:defRPr/>
            </a:pP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提出の際には、</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青字の</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留意事項等は必ず削除してください。</a:t>
            </a:r>
          </a:p>
        </p:txBody>
      </p:sp>
      <p:sp>
        <p:nvSpPr>
          <p:cNvPr id="38" name="AutoShape 46"/>
          <p:cNvSpPr>
            <a:spLocks noChangeArrowheads="1"/>
          </p:cNvSpPr>
          <p:nvPr/>
        </p:nvSpPr>
        <p:spPr bwMode="auto">
          <a:xfrm>
            <a:off x="32450" y="892975"/>
            <a:ext cx="4860925" cy="5935663"/>
          </a:xfrm>
          <a:prstGeom prst="roundRect">
            <a:avLst>
              <a:gd name="adj" fmla="val 351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36000" tIns="0" rIns="36000" bIns="0"/>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just" eaLnBrk="1" hangingPunct="1">
              <a:spcBef>
                <a:spcPct val="0"/>
              </a:spcBef>
              <a:buFont typeface="Arial" charset="0"/>
              <a:buNone/>
              <a:defRPr/>
            </a:pPr>
            <a:endParaRPr lang="ja-JP" altLang="en-US" sz="1050" dirty="0" smtClean="0">
              <a:latin typeface="ＭＳ ゴシック" panose="020B0609070205080204" pitchFamily="49" charset="-128"/>
              <a:ea typeface="ＭＳ ゴシック" panose="020B0609070205080204" pitchFamily="49" charset="-128"/>
            </a:endParaRPr>
          </a:p>
        </p:txBody>
      </p:sp>
      <p:sp>
        <p:nvSpPr>
          <p:cNvPr id="39" name="Rectangle 48"/>
          <p:cNvSpPr>
            <a:spLocks noChangeArrowheads="1"/>
          </p:cNvSpPr>
          <p:nvPr/>
        </p:nvSpPr>
        <p:spPr bwMode="auto">
          <a:xfrm>
            <a:off x="164213" y="770738"/>
            <a:ext cx="4248000" cy="282575"/>
          </a:xfrm>
          <a:prstGeom prst="rect">
            <a:avLst/>
          </a:prstGeom>
          <a:solidFill>
            <a:schemeClr val="bg1"/>
          </a:solidFill>
          <a:ln w="38100" cmpd="dbl">
            <a:solidFill>
              <a:schemeClr val="tx1"/>
            </a:solidFill>
            <a:miter lim="800000"/>
            <a:headEnd/>
            <a:tailEnd/>
          </a:ln>
          <a:effectLst>
            <a:outerShdw dist="40161" dir="20493903" algn="ctr" rotWithShape="0">
              <a:schemeClr val="bg2"/>
            </a:outerShdw>
          </a:effectLst>
        </p:spPr>
        <p:txBody>
          <a:bodyPr wrap="none"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latin typeface="Arial" charset="0"/>
              </a:rPr>
              <a:t>研究開発及び成果展開に向けた実施</a:t>
            </a:r>
            <a:r>
              <a:rPr lang="ja-JP" altLang="en-US" sz="1400" dirty="0" smtClean="0">
                <a:latin typeface="Arial" charset="0"/>
              </a:rPr>
              <a:t>体制（フェーズ</a:t>
            </a:r>
            <a:r>
              <a:rPr lang="en-US" altLang="ja-JP" sz="1400" dirty="0" smtClean="0">
                <a:latin typeface="Arial" charset="0"/>
              </a:rPr>
              <a:t>Ⅰ</a:t>
            </a:r>
            <a:r>
              <a:rPr lang="ja-JP" altLang="en-US" sz="1400" dirty="0" smtClean="0">
                <a:latin typeface="Arial" charset="0"/>
              </a:rPr>
              <a:t>）</a:t>
            </a:r>
            <a:endParaRPr lang="ja-JP" altLang="en-US" sz="1400" dirty="0">
              <a:latin typeface="Arial" charset="0"/>
            </a:endParaRPr>
          </a:p>
        </p:txBody>
      </p:sp>
      <p:sp>
        <p:nvSpPr>
          <p:cNvPr id="40" name="Line 145"/>
          <p:cNvSpPr>
            <a:spLocks noChangeShapeType="1"/>
          </p:cNvSpPr>
          <p:nvPr/>
        </p:nvSpPr>
        <p:spPr bwMode="auto">
          <a:xfrm>
            <a:off x="257875" y="1608938"/>
            <a:ext cx="3457575" cy="111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1" name="Text Box 149"/>
          <p:cNvSpPr txBox="1">
            <a:spLocks noChangeArrowheads="1"/>
          </p:cNvSpPr>
          <p:nvPr/>
        </p:nvSpPr>
        <p:spPr bwMode="auto">
          <a:xfrm>
            <a:off x="522988" y="2008988"/>
            <a:ext cx="885825" cy="415925"/>
          </a:xfrm>
          <a:prstGeom prst="rect">
            <a:avLst/>
          </a:prstGeom>
          <a:noFill/>
          <a:ln>
            <a:noFill/>
          </a:ln>
          <a:extLst/>
        </p:spPr>
        <p:txBody>
          <a:bodyPr wrap="non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lang="ja-JP" altLang="en-US" sz="1050" dirty="0">
                <a:latin typeface="+mn-ea"/>
                <a:ea typeface="+mn-ea"/>
              </a:rPr>
              <a:t>アー１）　</a:t>
            </a:r>
            <a:r>
              <a:rPr lang="ja-JP" altLang="en-US" sz="1050" dirty="0" smtClean="0">
                <a:latin typeface="+mn-ea"/>
                <a:ea typeface="+mn-ea"/>
              </a:rPr>
              <a:t>・・・</a:t>
            </a:r>
            <a:endParaRPr lang="en-US" altLang="ja-JP" sz="1050" dirty="0" smtClean="0">
              <a:latin typeface="+mn-ea"/>
              <a:ea typeface="+mn-ea"/>
            </a:endParaRPr>
          </a:p>
          <a:p>
            <a:pPr eaLnBrk="1" hangingPunct="1">
              <a:defRPr/>
            </a:pPr>
            <a:r>
              <a:rPr lang="ja-JP" altLang="en-US" sz="1050" dirty="0" smtClean="0">
                <a:latin typeface="+mn-ea"/>
                <a:ea typeface="+mn-ea"/>
              </a:rPr>
              <a:t>アー２）　・・・</a:t>
            </a:r>
            <a:endParaRPr lang="en-US" altLang="ja-JP" sz="1050" dirty="0" smtClean="0">
              <a:latin typeface="+mn-ea"/>
              <a:ea typeface="+mn-ea"/>
            </a:endParaRPr>
          </a:p>
        </p:txBody>
      </p:sp>
      <p:sp>
        <p:nvSpPr>
          <p:cNvPr id="42" name="Rectangle 142"/>
          <p:cNvSpPr>
            <a:spLocks noChangeArrowheads="1"/>
          </p:cNvSpPr>
          <p:nvPr/>
        </p:nvSpPr>
        <p:spPr bwMode="auto">
          <a:xfrm>
            <a:off x="180088" y="1285088"/>
            <a:ext cx="3263900" cy="214312"/>
          </a:xfrm>
          <a:prstGeom prst="rect">
            <a:avLst/>
          </a:prstGeom>
          <a:solidFill>
            <a:schemeClr val="bg1"/>
          </a:solidFill>
          <a:ln w="9525">
            <a:solidFill>
              <a:schemeClr val="tx1"/>
            </a:solidFill>
            <a:miter lim="800000"/>
            <a:headEnd/>
            <a:tailEnd/>
          </a:ln>
        </p:spPr>
        <p:txBody>
          <a:bodyPr wrap="none"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100" dirty="0">
                <a:latin typeface="Arial" charset="0"/>
              </a:rPr>
              <a:t>研究</a:t>
            </a:r>
            <a:r>
              <a:rPr lang="ja-JP" altLang="en-US" sz="1100" dirty="0" smtClean="0">
                <a:latin typeface="Arial" charset="0"/>
              </a:rPr>
              <a:t>代表者</a:t>
            </a:r>
            <a:r>
              <a:rPr lang="ja-JP" altLang="en-US" sz="1100" dirty="0">
                <a:latin typeface="Arial" charset="0"/>
              </a:rPr>
              <a:t>　：　○○　○○</a:t>
            </a:r>
            <a:r>
              <a:rPr lang="zh-CN" altLang="en-US" sz="1100" dirty="0">
                <a:latin typeface="Arial" charset="0"/>
              </a:rPr>
              <a:t>　</a:t>
            </a:r>
            <a:r>
              <a:rPr lang="ja-JP" altLang="en-US" sz="1100" dirty="0">
                <a:latin typeface="Arial" charset="0"/>
              </a:rPr>
              <a:t>（○○㈱</a:t>
            </a:r>
            <a:r>
              <a:rPr lang="zh-CN" altLang="en-US" sz="1100" dirty="0">
                <a:latin typeface="Arial" charset="0"/>
              </a:rPr>
              <a:t>）</a:t>
            </a:r>
            <a:endParaRPr lang="ja-JP" altLang="en-US" sz="1100" dirty="0">
              <a:latin typeface="Arial" charset="0"/>
            </a:endParaRPr>
          </a:p>
        </p:txBody>
      </p:sp>
      <p:sp>
        <p:nvSpPr>
          <p:cNvPr id="43" name="Text Box 149"/>
          <p:cNvSpPr txBox="1">
            <a:spLocks noChangeArrowheads="1"/>
          </p:cNvSpPr>
          <p:nvPr/>
        </p:nvSpPr>
        <p:spPr bwMode="auto">
          <a:xfrm>
            <a:off x="1169100" y="3807625"/>
            <a:ext cx="2686050" cy="415498"/>
          </a:xfrm>
          <a:prstGeom prst="rect">
            <a:avLst/>
          </a:prstGeom>
          <a:extLst/>
        </p:spPr>
        <p:txBody>
          <a:bodyPr>
            <a:spAutoFit/>
          </a:bodyPr>
          <a:lstStyle>
            <a:defPPr>
              <a:defRPr lang="ja-JP"/>
            </a:defPPr>
            <a:lvl1pPr marL="82550" indent="-82550" algn="just">
              <a:spcBef>
                <a:spcPts val="0"/>
              </a:spcBef>
              <a:spcAft>
                <a:spcPts val="0"/>
              </a:spcAft>
              <a:defRPr sz="1050" kern="100">
                <a:solidFill>
                  <a:srgbClr val="0000FF"/>
                </a:solidFill>
                <a:latin typeface="ＭＳ 明朝"/>
                <a:cs typeface="Times New Roman"/>
              </a:defRPr>
            </a:lvl1pPr>
          </a:lstStyle>
          <a:p>
            <a:pPr marL="130175" indent="-130175">
              <a:defRPr/>
            </a:pPr>
            <a:r>
              <a:rPr lang="en-US" altLang="ja-JP" dirty="0" smtClean="0">
                <a:latin typeface="ＭＳ 明朝" panose="02020609040205080304" pitchFamily="17" charset="-128"/>
                <a:ea typeface="ＭＳ 明朝" panose="02020609040205080304" pitchFamily="17" charset="-128"/>
              </a:rPr>
              <a:t>※</a:t>
            </a:r>
            <a:r>
              <a:rPr lang="ja-JP" altLang="en-US" dirty="0" smtClean="0">
                <a:latin typeface="ＭＳ 明朝" panose="02020609040205080304" pitchFamily="17" charset="-128"/>
                <a:ea typeface="ＭＳ 明朝" panose="02020609040205080304" pitchFamily="17" charset="-128"/>
              </a:rPr>
              <a:t>研究開発部門と事業化組織等との連携について可能な限り記述してください。</a:t>
            </a:r>
            <a:endParaRPr lang="en-US" altLang="ja-JP" dirty="0" smtClean="0">
              <a:latin typeface="ＭＳ 明朝" panose="02020609040205080304" pitchFamily="17" charset="-128"/>
              <a:ea typeface="ＭＳ 明朝" panose="02020609040205080304" pitchFamily="17" charset="-128"/>
            </a:endParaRPr>
          </a:p>
        </p:txBody>
      </p:sp>
      <p:sp>
        <p:nvSpPr>
          <p:cNvPr id="44" name="Line 145"/>
          <p:cNvSpPr>
            <a:spLocks noChangeShapeType="1"/>
          </p:cNvSpPr>
          <p:nvPr/>
        </p:nvSpPr>
        <p:spPr bwMode="auto">
          <a:xfrm>
            <a:off x="1404050" y="162005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5" name="Rectangle 147"/>
          <p:cNvSpPr>
            <a:spLocks noChangeArrowheads="1"/>
          </p:cNvSpPr>
          <p:nvPr/>
        </p:nvSpPr>
        <p:spPr bwMode="auto">
          <a:xfrm>
            <a:off x="407100" y="1758163"/>
            <a:ext cx="2066925" cy="215900"/>
          </a:xfrm>
          <a:prstGeom prst="rect">
            <a:avLst/>
          </a:prstGeom>
          <a:solidFill>
            <a:schemeClr val="bg1"/>
          </a:solidFill>
          <a:ln w="9525">
            <a:solidFill>
              <a:schemeClr val="tx1"/>
            </a:solidFill>
            <a:miter lim="800000"/>
            <a:headEnd/>
            <a:tailEnd/>
          </a:ln>
          <a:extLst/>
        </p:spPr>
        <p:txBody>
          <a:bodyPr wrap="none" anchor="ctr"/>
          <a:lstStyle/>
          <a:p>
            <a:pPr algn="ctr">
              <a:defRPr/>
            </a:pPr>
            <a:r>
              <a:rPr lang="ja-JP" altLang="en-US" sz="1050" dirty="0">
                <a:ea typeface="ＭＳ Ｐゴシック" pitchFamily="50" charset="-128"/>
              </a:rPr>
              <a:t>ア）　○○</a:t>
            </a:r>
            <a:r>
              <a:rPr lang="ja-JP" altLang="en-US" sz="1050" dirty="0" smtClean="0">
                <a:ea typeface="ＭＳ Ｐゴシック" pitchFamily="50" charset="-128"/>
              </a:rPr>
              <a:t>の研究開発</a:t>
            </a:r>
            <a:r>
              <a:rPr lang="ja-JP" altLang="en-US" sz="1050" dirty="0">
                <a:ea typeface="ＭＳ Ｐゴシック" pitchFamily="50" charset="-128"/>
              </a:rPr>
              <a:t>（○○㈱</a:t>
            </a:r>
            <a:r>
              <a:rPr lang="zh-CN" altLang="en-US" sz="1050" dirty="0">
                <a:ea typeface="ＭＳ Ｐゴシック" pitchFamily="50" charset="-128"/>
              </a:rPr>
              <a:t>）</a:t>
            </a:r>
            <a:endParaRPr lang="ja-JP" altLang="en-US" sz="1050" dirty="0">
              <a:ea typeface="ＭＳ Ｐゴシック" pitchFamily="50" charset="-128"/>
            </a:endParaRPr>
          </a:p>
        </p:txBody>
      </p:sp>
      <p:sp>
        <p:nvSpPr>
          <p:cNvPr id="46" name="Line 145"/>
          <p:cNvSpPr>
            <a:spLocks noChangeShapeType="1"/>
          </p:cNvSpPr>
          <p:nvPr/>
        </p:nvSpPr>
        <p:spPr bwMode="auto">
          <a:xfrm>
            <a:off x="3713863" y="1616875"/>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7" name="Rectangle 148"/>
          <p:cNvSpPr>
            <a:spLocks noChangeArrowheads="1"/>
          </p:cNvSpPr>
          <p:nvPr/>
        </p:nvSpPr>
        <p:spPr bwMode="auto">
          <a:xfrm>
            <a:off x="2683575" y="1758163"/>
            <a:ext cx="1973263" cy="215900"/>
          </a:xfrm>
          <a:prstGeom prst="rect">
            <a:avLst/>
          </a:prstGeom>
          <a:solidFill>
            <a:schemeClr val="bg1"/>
          </a:solidFill>
          <a:ln w="9525">
            <a:solidFill>
              <a:schemeClr val="tx1"/>
            </a:solidFill>
            <a:miter lim="800000"/>
            <a:headEnd/>
            <a:tailEnd/>
          </a:ln>
          <a:extLst/>
        </p:spPr>
        <p:txBody>
          <a:bodyPr wrap="none" anchor="ctr"/>
          <a:lstStyle/>
          <a:p>
            <a:pPr algn="ctr">
              <a:defRPr/>
            </a:pPr>
            <a:r>
              <a:rPr lang="ja-JP" altLang="en-US" sz="1050" dirty="0">
                <a:ea typeface="ＭＳ Ｐゴシック" pitchFamily="50" charset="-128"/>
              </a:rPr>
              <a:t>イ）　○○</a:t>
            </a:r>
            <a:r>
              <a:rPr lang="ja-JP" altLang="en-US" sz="1050" dirty="0" smtClean="0">
                <a:ea typeface="ＭＳ Ｐゴシック" pitchFamily="50" charset="-128"/>
              </a:rPr>
              <a:t>の研究開発</a:t>
            </a:r>
            <a:r>
              <a:rPr lang="ja-JP" altLang="en-US" sz="1050" dirty="0">
                <a:ea typeface="ＭＳ Ｐゴシック" pitchFamily="50" charset="-128"/>
              </a:rPr>
              <a:t>（△△大学</a:t>
            </a:r>
            <a:r>
              <a:rPr lang="zh-CN" altLang="en-US" sz="1050" dirty="0">
                <a:ea typeface="ＭＳ Ｐゴシック" pitchFamily="50" charset="-128"/>
              </a:rPr>
              <a:t>）</a:t>
            </a:r>
            <a:endParaRPr lang="ja-JP" altLang="en-US" sz="1050" dirty="0">
              <a:ea typeface="ＭＳ Ｐゴシック" pitchFamily="50" charset="-128"/>
            </a:endParaRPr>
          </a:p>
        </p:txBody>
      </p:sp>
      <p:sp>
        <p:nvSpPr>
          <p:cNvPr id="48" name="Line 145"/>
          <p:cNvSpPr>
            <a:spLocks noChangeShapeType="1"/>
          </p:cNvSpPr>
          <p:nvPr/>
        </p:nvSpPr>
        <p:spPr bwMode="auto">
          <a:xfrm>
            <a:off x="257875" y="6020600"/>
            <a:ext cx="33797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9" name="Line 145"/>
          <p:cNvSpPr>
            <a:spLocks noChangeShapeType="1"/>
          </p:cNvSpPr>
          <p:nvPr/>
        </p:nvSpPr>
        <p:spPr bwMode="auto">
          <a:xfrm>
            <a:off x="1426275" y="587455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0" name="Rectangle 147"/>
          <p:cNvSpPr>
            <a:spLocks noChangeArrowheads="1"/>
          </p:cNvSpPr>
          <p:nvPr/>
        </p:nvSpPr>
        <p:spPr bwMode="auto">
          <a:xfrm>
            <a:off x="407100" y="5223675"/>
            <a:ext cx="2066925" cy="215900"/>
          </a:xfrm>
          <a:prstGeom prst="rect">
            <a:avLst/>
          </a:prstGeom>
          <a:solidFill>
            <a:schemeClr val="bg1"/>
          </a:solidFill>
          <a:ln w="9525">
            <a:solidFill>
              <a:schemeClr val="tx1"/>
            </a:solidFill>
            <a:miter lim="800000"/>
            <a:headEnd/>
            <a:tailEnd/>
          </a:ln>
          <a:extLst/>
        </p:spPr>
        <p:txBody>
          <a:bodyPr wrap="none" anchor="ctr"/>
          <a:lstStyle/>
          <a:p>
            <a:pPr>
              <a:defRPr/>
            </a:pPr>
            <a:r>
              <a:rPr lang="ja-JP" altLang="en-US" sz="1050" dirty="0">
                <a:ea typeface="ＭＳ Ｐゴシック" pitchFamily="50" charset="-128"/>
              </a:rPr>
              <a:t>ア）　○○の調査（▲▲㈱）</a:t>
            </a:r>
          </a:p>
        </p:txBody>
      </p:sp>
      <p:sp>
        <p:nvSpPr>
          <p:cNvPr id="51" name="Line 145"/>
          <p:cNvSpPr>
            <a:spLocks noChangeShapeType="1"/>
          </p:cNvSpPr>
          <p:nvPr/>
        </p:nvSpPr>
        <p:spPr bwMode="auto">
          <a:xfrm>
            <a:off x="3647188" y="5872963"/>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2" name="Rectangle 148"/>
          <p:cNvSpPr>
            <a:spLocks noChangeArrowheads="1"/>
          </p:cNvSpPr>
          <p:nvPr/>
        </p:nvSpPr>
        <p:spPr bwMode="auto">
          <a:xfrm>
            <a:off x="2683575" y="5223675"/>
            <a:ext cx="1973263" cy="215900"/>
          </a:xfrm>
          <a:prstGeom prst="rect">
            <a:avLst/>
          </a:prstGeom>
          <a:solidFill>
            <a:schemeClr val="bg1"/>
          </a:solidFill>
          <a:ln w="9525">
            <a:solidFill>
              <a:schemeClr val="tx1"/>
            </a:solidFill>
            <a:miter lim="800000"/>
            <a:headEnd/>
            <a:tailEnd/>
          </a:ln>
          <a:extLst/>
        </p:spPr>
        <p:txBody>
          <a:bodyPr wrap="none" anchor="ctr"/>
          <a:lstStyle/>
          <a:p>
            <a:pPr>
              <a:defRPr/>
            </a:pPr>
            <a:r>
              <a:rPr lang="ja-JP" altLang="en-US" sz="1050" dirty="0">
                <a:ea typeface="ＭＳ Ｐゴシック" pitchFamily="50" charset="-128"/>
              </a:rPr>
              <a:t>イ）　○○の計画策定（◆◆㈱</a:t>
            </a:r>
            <a:r>
              <a:rPr lang="zh-CN" altLang="en-US" sz="1050" dirty="0">
                <a:ea typeface="ＭＳ Ｐゴシック" pitchFamily="50" charset="-128"/>
              </a:rPr>
              <a:t>）</a:t>
            </a:r>
            <a:endParaRPr lang="ja-JP" altLang="en-US" sz="1050" dirty="0">
              <a:ea typeface="ＭＳ Ｐゴシック" pitchFamily="50" charset="-128"/>
            </a:endParaRPr>
          </a:p>
        </p:txBody>
      </p:sp>
      <p:sp>
        <p:nvSpPr>
          <p:cNvPr id="53" name="Text Box 149"/>
          <p:cNvSpPr txBox="1">
            <a:spLocks noChangeArrowheads="1"/>
          </p:cNvSpPr>
          <p:nvPr/>
        </p:nvSpPr>
        <p:spPr bwMode="auto">
          <a:xfrm>
            <a:off x="518225" y="5468150"/>
            <a:ext cx="885825" cy="415925"/>
          </a:xfrm>
          <a:prstGeom prst="rect">
            <a:avLst/>
          </a:prstGeom>
          <a:noFill/>
          <a:ln>
            <a:noFill/>
          </a:ln>
          <a:extLst/>
        </p:spPr>
        <p:txBody>
          <a:bodyPr wrap="non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lang="ja-JP" altLang="en-US" sz="1050" dirty="0">
                <a:latin typeface="+mn-ea"/>
                <a:ea typeface="+mn-ea"/>
              </a:rPr>
              <a:t>アー１）　</a:t>
            </a:r>
            <a:r>
              <a:rPr lang="ja-JP" altLang="en-US" sz="1050" dirty="0" smtClean="0">
                <a:latin typeface="+mn-ea"/>
                <a:ea typeface="+mn-ea"/>
              </a:rPr>
              <a:t>・・・</a:t>
            </a:r>
            <a:endParaRPr lang="en-US" altLang="ja-JP" sz="1050" dirty="0" smtClean="0">
              <a:latin typeface="+mn-ea"/>
              <a:ea typeface="+mn-ea"/>
            </a:endParaRPr>
          </a:p>
          <a:p>
            <a:pPr eaLnBrk="1" hangingPunct="1">
              <a:defRPr/>
            </a:pPr>
            <a:r>
              <a:rPr lang="ja-JP" altLang="en-US" sz="1050" dirty="0" smtClean="0">
                <a:latin typeface="+mn-ea"/>
                <a:ea typeface="+mn-ea"/>
              </a:rPr>
              <a:t>アー２）　・・・</a:t>
            </a:r>
            <a:endParaRPr lang="en-US" altLang="ja-JP" sz="1050" dirty="0" smtClean="0">
              <a:latin typeface="+mn-ea"/>
              <a:ea typeface="+mn-ea"/>
            </a:endParaRPr>
          </a:p>
        </p:txBody>
      </p:sp>
      <p:cxnSp>
        <p:nvCxnSpPr>
          <p:cNvPr id="54" name="直線矢印コネクタ 53"/>
          <p:cNvCxnSpPr/>
          <p:nvPr/>
        </p:nvCxnSpPr>
        <p:spPr>
          <a:xfrm flipV="1">
            <a:off x="1037338" y="2647163"/>
            <a:ext cx="0" cy="2590800"/>
          </a:xfrm>
          <a:prstGeom prst="straightConnector1">
            <a:avLst/>
          </a:prstGeom>
          <a:ln>
            <a:solidFill>
              <a:schemeClr val="accent6"/>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p:nvPr/>
        </p:nvCxnSpPr>
        <p:spPr>
          <a:xfrm flipV="1">
            <a:off x="1229425" y="2769400"/>
            <a:ext cx="1962150" cy="2454275"/>
          </a:xfrm>
          <a:prstGeom prst="straightConnector1">
            <a:avLst/>
          </a:prstGeom>
          <a:ln>
            <a:solidFill>
              <a:schemeClr val="accent6"/>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56" name="Rectangle 147"/>
          <p:cNvSpPr>
            <a:spLocks noChangeArrowheads="1"/>
          </p:cNvSpPr>
          <p:nvPr/>
        </p:nvSpPr>
        <p:spPr bwMode="auto">
          <a:xfrm>
            <a:off x="692849" y="4709325"/>
            <a:ext cx="1440000" cy="360363"/>
          </a:xfrm>
          <a:prstGeom prst="roundRect">
            <a:avLst/>
          </a:prstGeom>
          <a:ln>
            <a:headEnd/>
            <a:tailEnd/>
          </a:ln>
          <a:extLst/>
        </p:spPr>
        <p:style>
          <a:lnRef idx="2">
            <a:schemeClr val="accent6"/>
          </a:lnRef>
          <a:fillRef idx="1">
            <a:schemeClr val="lt1"/>
          </a:fillRef>
          <a:effectRef idx="0">
            <a:schemeClr val="accent6"/>
          </a:effectRef>
          <a:fontRef idx="minor">
            <a:schemeClr val="dk1"/>
          </a:fontRef>
        </p:style>
        <p:txBody>
          <a:bodyPr wrap="none" anchor="ctr"/>
          <a:lstStyle/>
          <a:p>
            <a:pPr algn="ctr">
              <a:defRPr/>
            </a:pPr>
            <a:r>
              <a:rPr lang="ja-JP" altLang="en-US" sz="1050" dirty="0" smtClean="0">
                <a:solidFill>
                  <a:schemeClr val="tx1"/>
                </a:solidFill>
              </a:rPr>
              <a:t>研究開発</a:t>
            </a:r>
            <a:r>
              <a:rPr lang="ja-JP" altLang="en-US" sz="1050" dirty="0">
                <a:solidFill>
                  <a:schemeClr val="tx1"/>
                </a:solidFill>
              </a:rPr>
              <a:t>手法に反映</a:t>
            </a:r>
            <a:endParaRPr lang="en-US" altLang="ja-JP" sz="1050" dirty="0">
              <a:solidFill>
                <a:schemeClr val="tx1"/>
              </a:solidFill>
            </a:endParaRPr>
          </a:p>
        </p:txBody>
      </p:sp>
      <p:cxnSp>
        <p:nvCxnSpPr>
          <p:cNvPr id="57" name="直線矢印コネクタ 56"/>
          <p:cNvCxnSpPr/>
          <p:nvPr/>
        </p:nvCxnSpPr>
        <p:spPr>
          <a:xfrm>
            <a:off x="1440563" y="2769400"/>
            <a:ext cx="1506537" cy="2454275"/>
          </a:xfrm>
          <a:prstGeom prst="straightConnector1">
            <a:avLst/>
          </a:prstGeom>
          <a:ln>
            <a:solidFill>
              <a:srgbClr val="00B0F0"/>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58" name="直線矢印コネクタ 57"/>
          <p:cNvCxnSpPr/>
          <p:nvPr/>
        </p:nvCxnSpPr>
        <p:spPr>
          <a:xfrm flipH="1">
            <a:off x="4174238" y="2620175"/>
            <a:ext cx="9525" cy="2592388"/>
          </a:xfrm>
          <a:prstGeom prst="straightConnector1">
            <a:avLst/>
          </a:prstGeom>
          <a:ln>
            <a:solidFill>
              <a:srgbClr val="00B0F0"/>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p:nvPr/>
        </p:nvCxnSpPr>
        <p:spPr>
          <a:xfrm flipH="1" flipV="1">
            <a:off x="3704338" y="2653513"/>
            <a:ext cx="9525" cy="2592387"/>
          </a:xfrm>
          <a:prstGeom prst="straightConnector1">
            <a:avLst/>
          </a:prstGeom>
          <a:ln>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60" name="Rectangle 147"/>
          <p:cNvSpPr>
            <a:spLocks noChangeArrowheads="1"/>
          </p:cNvSpPr>
          <p:nvPr/>
        </p:nvSpPr>
        <p:spPr bwMode="auto">
          <a:xfrm>
            <a:off x="3855150" y="3180563"/>
            <a:ext cx="719138" cy="358775"/>
          </a:xfrm>
          <a:prstGeom prst="roundRect">
            <a:avLst/>
          </a:prstGeom>
          <a:ln>
            <a:headEnd/>
            <a:tailEnd/>
          </a:ln>
          <a:extLst/>
        </p:spPr>
        <p:style>
          <a:lnRef idx="2">
            <a:schemeClr val="accent1"/>
          </a:lnRef>
          <a:fillRef idx="1">
            <a:schemeClr val="lt1"/>
          </a:fillRef>
          <a:effectRef idx="0">
            <a:schemeClr val="accent1"/>
          </a:effectRef>
          <a:fontRef idx="minor">
            <a:schemeClr val="dk1"/>
          </a:fontRef>
        </p:style>
        <p:txBody>
          <a:bodyPr wrap="none" anchor="ctr"/>
          <a:lstStyle/>
          <a:p>
            <a:pPr algn="ctr">
              <a:defRPr/>
            </a:pPr>
            <a:r>
              <a:rPr lang="ja-JP" altLang="en-US" sz="1050" dirty="0"/>
              <a:t>試作結果</a:t>
            </a:r>
            <a:endParaRPr lang="en-US" altLang="ja-JP" sz="1050" dirty="0"/>
          </a:p>
          <a:p>
            <a:pPr algn="ctr">
              <a:defRPr/>
            </a:pPr>
            <a:r>
              <a:rPr lang="ja-JP" altLang="en-US" sz="1050" dirty="0"/>
              <a:t>報告</a:t>
            </a:r>
          </a:p>
        </p:txBody>
      </p:sp>
      <p:sp>
        <p:nvSpPr>
          <p:cNvPr id="61" name="Rectangle 147"/>
          <p:cNvSpPr>
            <a:spLocks noChangeArrowheads="1"/>
          </p:cNvSpPr>
          <p:nvPr/>
        </p:nvSpPr>
        <p:spPr bwMode="auto">
          <a:xfrm>
            <a:off x="1437388" y="3180563"/>
            <a:ext cx="720725" cy="358775"/>
          </a:xfrm>
          <a:prstGeom prst="roundRect">
            <a:avLst/>
          </a:prstGeom>
          <a:ln>
            <a:headEnd/>
            <a:tailEnd/>
          </a:ln>
          <a:extLst/>
        </p:spPr>
        <p:style>
          <a:lnRef idx="2">
            <a:schemeClr val="accent1"/>
          </a:lnRef>
          <a:fillRef idx="1">
            <a:schemeClr val="lt1"/>
          </a:fillRef>
          <a:effectRef idx="0">
            <a:schemeClr val="accent1"/>
          </a:effectRef>
          <a:fontRef idx="minor">
            <a:schemeClr val="dk1"/>
          </a:fontRef>
        </p:style>
        <p:txBody>
          <a:bodyPr wrap="none" anchor="ctr"/>
          <a:lstStyle/>
          <a:p>
            <a:pPr algn="ctr">
              <a:defRPr/>
            </a:pPr>
            <a:r>
              <a:rPr lang="ja-JP" altLang="en-US" sz="1050" dirty="0"/>
              <a:t>実証結果</a:t>
            </a:r>
            <a:endParaRPr lang="en-US" altLang="ja-JP" sz="1050" dirty="0"/>
          </a:p>
          <a:p>
            <a:pPr algn="ctr">
              <a:defRPr/>
            </a:pPr>
            <a:r>
              <a:rPr lang="ja-JP" altLang="en-US" sz="1050" dirty="0"/>
              <a:t>報告</a:t>
            </a:r>
          </a:p>
        </p:txBody>
      </p:sp>
      <p:cxnSp>
        <p:nvCxnSpPr>
          <p:cNvPr id="62" name="直線矢印コネクタ 61"/>
          <p:cNvCxnSpPr/>
          <p:nvPr/>
        </p:nvCxnSpPr>
        <p:spPr>
          <a:xfrm flipH="1" flipV="1">
            <a:off x="1946975" y="2653513"/>
            <a:ext cx="1582738" cy="2570162"/>
          </a:xfrm>
          <a:prstGeom prst="straightConnector1">
            <a:avLst/>
          </a:prstGeom>
          <a:ln>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63" name="Rectangle 147"/>
          <p:cNvSpPr>
            <a:spLocks noChangeArrowheads="1"/>
          </p:cNvSpPr>
          <p:nvPr/>
        </p:nvSpPr>
        <p:spPr bwMode="auto">
          <a:xfrm>
            <a:off x="2985200" y="4725200"/>
            <a:ext cx="1440000" cy="360363"/>
          </a:xfrm>
          <a:prstGeom prst="roundRect">
            <a:avLst/>
          </a:prstGeom>
          <a:ln>
            <a:headEnd/>
            <a:tailEnd/>
          </a:ln>
          <a:extLst/>
        </p:spPr>
        <p:style>
          <a:lnRef idx="2">
            <a:schemeClr val="accent2"/>
          </a:lnRef>
          <a:fillRef idx="1">
            <a:schemeClr val="lt1"/>
          </a:fillRef>
          <a:effectRef idx="0">
            <a:schemeClr val="accent2"/>
          </a:effectRef>
          <a:fontRef idx="minor">
            <a:schemeClr val="dk1"/>
          </a:fontRef>
        </p:style>
        <p:txBody>
          <a:bodyPr wrap="none" anchor="ctr"/>
          <a:lstStyle/>
          <a:p>
            <a:pPr algn="ctr">
              <a:defRPr/>
            </a:pPr>
            <a:r>
              <a:rPr lang="ja-JP" altLang="en-US" sz="1050" dirty="0"/>
              <a:t>研究</a:t>
            </a:r>
            <a:r>
              <a:rPr lang="ja-JP" altLang="en-US" sz="1050" dirty="0" smtClean="0"/>
              <a:t>開発</a:t>
            </a:r>
            <a:r>
              <a:rPr lang="ja-JP" altLang="en-US" sz="1050" dirty="0"/>
              <a:t>工程に反映</a:t>
            </a:r>
          </a:p>
        </p:txBody>
      </p:sp>
      <p:sp>
        <p:nvSpPr>
          <p:cNvPr id="64" name="正方形/長方形 63"/>
          <p:cNvSpPr/>
          <p:nvPr/>
        </p:nvSpPr>
        <p:spPr>
          <a:xfrm>
            <a:off x="337250" y="6461925"/>
            <a:ext cx="4256088" cy="254000"/>
          </a:xfrm>
          <a:prstGeom prst="rect">
            <a:avLst/>
          </a:prstGeom>
          <a:solidFill>
            <a:schemeClr val="bg1"/>
          </a:solidFill>
          <a:ln cap="rnd">
            <a:solidFill>
              <a:schemeClr val="tx1"/>
            </a:solidFill>
            <a:prstDash val="sysDot"/>
          </a:ln>
        </p:spPr>
        <p:txBody>
          <a:bodyPr>
            <a:spAutoFit/>
          </a:bodyPr>
          <a:lstStyle/>
          <a:p>
            <a:pPr algn="ctr">
              <a:defRPr/>
            </a:pP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提出の際には、</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青字の</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留意事項等は必ず削除してください。</a:t>
            </a:r>
          </a:p>
        </p:txBody>
      </p:sp>
    </p:spTree>
    <p:extLst>
      <p:ext uri="{BB962C8B-B14F-4D97-AF65-F5344CB8AC3E}">
        <p14:creationId xmlns:p14="http://schemas.microsoft.com/office/powerpoint/2010/main" val="2702781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15875" y="474663"/>
            <a:ext cx="9936163" cy="0"/>
          </a:xfrm>
          <a:prstGeom prst="line">
            <a:avLst/>
          </a:prstGeom>
        </p:spPr>
        <p:style>
          <a:lnRef idx="3">
            <a:schemeClr val="accent2"/>
          </a:lnRef>
          <a:fillRef idx="0">
            <a:schemeClr val="accent2"/>
          </a:fillRef>
          <a:effectRef idx="2">
            <a:schemeClr val="accent2"/>
          </a:effectRef>
          <a:fontRef idx="minor">
            <a:schemeClr val="tx1"/>
          </a:fontRef>
        </p:style>
      </p:cxnSp>
      <p:sp>
        <p:nvSpPr>
          <p:cNvPr id="12291" name="テキスト ボックス 5"/>
          <p:cNvSpPr txBox="1">
            <a:spLocks noChangeArrowheads="1"/>
          </p:cNvSpPr>
          <p:nvPr/>
        </p:nvSpPr>
        <p:spPr bwMode="auto">
          <a:xfrm>
            <a:off x="0" y="20638"/>
            <a:ext cx="99202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2000" b="1" smtClean="0">
                <a:latin typeface="Arial" charset="0"/>
              </a:rPr>
              <a:t>研究開発</a:t>
            </a:r>
            <a:r>
              <a:rPr lang="ja-JP" altLang="en-US" sz="2000" b="1">
                <a:latin typeface="Arial" charset="0"/>
              </a:rPr>
              <a:t>の全体イメージ</a:t>
            </a:r>
          </a:p>
        </p:txBody>
      </p:sp>
      <p:sp>
        <p:nvSpPr>
          <p:cNvPr id="210" name="テキスト ボックス 209"/>
          <p:cNvSpPr txBox="1"/>
          <p:nvPr/>
        </p:nvSpPr>
        <p:spPr>
          <a:xfrm>
            <a:off x="2819400" y="3013075"/>
            <a:ext cx="4216400" cy="831850"/>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a:defRPr/>
            </a:pPr>
            <a:r>
              <a:rPr lang="ja-JP" altLang="en-US" sz="2400" dirty="0">
                <a:solidFill>
                  <a:srgbClr val="FF0000"/>
                </a:solidFill>
              </a:rPr>
              <a:t>図表等を使用して分かりやすいポンチ絵をご記入ください。</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デザインの設定">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デザインの設定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デザインの設定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デザインの設定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デザインの設定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デザインの設定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デザインの設定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デザインの設定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デザインの設定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デザインの設定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デザインの設定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デザインの設定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デザインの設定">
  <a:themeElements>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デザインの設定">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デザインの設定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デザインの設定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デザインの設定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デザインの設定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デザインの設定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デザインの設定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デザインの設定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デザインの設定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デザインの設定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デザインの設定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デザインの設定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681</Words>
  <Application>Microsoft Office PowerPoint</Application>
  <PresentationFormat>A4 210 x 297 mm</PresentationFormat>
  <Paragraphs>107</Paragraphs>
  <Slides>4</Slides>
  <Notes>3</Notes>
  <HiddenSlides>0</HiddenSlides>
  <MMClips>0</MMClips>
  <ScaleCrop>false</ScaleCrop>
  <HeadingPairs>
    <vt:vector size="4" baseType="variant">
      <vt:variant>
        <vt:lpstr>テーマ</vt:lpstr>
      </vt:variant>
      <vt:variant>
        <vt:i4>3</vt:i4>
      </vt:variant>
      <vt:variant>
        <vt:lpstr>スライド タイトル</vt:lpstr>
      </vt:variant>
      <vt:variant>
        <vt:i4>4</vt:i4>
      </vt:variant>
    </vt:vector>
  </HeadingPairs>
  <TitlesOfParts>
    <vt:vector size="7" baseType="lpstr">
      <vt:lpstr>Office ​​テーマ</vt:lpstr>
      <vt:lpstr>デザインの設定</vt:lpstr>
      <vt:lpstr>1_デザインの設定</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2012-08-14T06:29:43Z</dcterms:created>
  <dcterms:modified xsi:type="dcterms:W3CDTF">2016-01-06T04:22:38Z</dcterms:modified>
</cp:coreProperties>
</file>