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00"/>
    <a:srgbClr val="00FF99"/>
    <a:srgbClr val="66FF66"/>
    <a:srgbClr val="66FF33"/>
    <a:srgbClr val="CCFF99"/>
    <a:srgbClr val="B2CB7F"/>
    <a:srgbClr val="FFCC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68" d="100"/>
          <a:sy n="68" d="100"/>
        </p:scale>
        <p:origin x="-1320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2016/3/18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2016/3/18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2016/3/18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2016/3/18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2016/3/18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2016/3/18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2016/3/18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2016/3/18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2016/3/18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2016/3/18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2016/3/18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2016/3/18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2016/3/18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69680"/>
            <a:ext cx="9883642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-8158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60494" y="2764036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304737"/>
              </p:ext>
            </p:extLst>
          </p:nvPr>
        </p:nvGraphicFramePr>
        <p:xfrm>
          <a:off x="200957" y="592666"/>
          <a:ext cx="9504087" cy="2598729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226399"/>
                <a:gridCol w="8277688"/>
              </a:tblGrid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u="sng" dirty="0" smtClean="0"/>
                        <a:t>（株）○○</a:t>
                      </a:r>
                      <a:r>
                        <a:rPr kumimoji="1" lang="ja-JP" altLang="en-US" sz="1600" dirty="0" smtClean="0"/>
                        <a:t>、○○大学、○○市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2864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事業費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smtClean="0"/>
                        <a:t>○</a:t>
                      </a:r>
                      <a:r>
                        <a:rPr kumimoji="1" lang="ja-JP" altLang="en-US" sz="1600" dirty="0" smtClean="0"/>
                        <a:t>○○，○○○千円</a:t>
                      </a:r>
                      <a:endParaRPr kumimoji="1" lang="en-US" altLang="ja-JP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（千円未満切り捨てで記載）</a:t>
                      </a:r>
                      <a:endParaRPr kumimoji="1" lang="ja-JP" altLang="en-US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対象分野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実施地域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329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（事業概要を記載、フォントの大きさは</a:t>
                      </a:r>
                      <a:r>
                        <a:rPr kumimoji="1" lang="en-US" altLang="ja-JP" sz="1600" dirty="0" smtClean="0"/>
                        <a:t>16</a:t>
                      </a:r>
                      <a:r>
                        <a:rPr kumimoji="1" lang="ja-JP" altLang="en-US" sz="1600" dirty="0" smtClean="0"/>
                        <a:t>ポイントとすること。）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9100490" y="41728"/>
            <a:ext cx="725682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smtClean="0">
                <a:solidFill>
                  <a:schemeClr val="tx1"/>
                </a:solidFill>
              </a:rPr>
              <a:t>様式８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06943" y="651360"/>
            <a:ext cx="744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i="1" dirty="0" smtClean="0">
                <a:solidFill>
                  <a:srgbClr val="FF0000"/>
                </a:solidFill>
              </a:rPr>
              <a:t>共同提案の場合は、代表提案団体名、共同提案団体名を記載し、代表提案団体名に下線を引くこと。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14524</TotalTime>
  <Words>95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恩賀　一(007569)</dc:creator>
  <cp:lastModifiedBy>総務省</cp:lastModifiedBy>
  <cp:revision>161</cp:revision>
  <cp:lastPrinted>2014-04-09T13:44:33Z</cp:lastPrinted>
  <dcterms:created xsi:type="dcterms:W3CDTF">2010-10-01T01:45:35Z</dcterms:created>
  <dcterms:modified xsi:type="dcterms:W3CDTF">2016-03-18T07:11:02Z</dcterms:modified>
</cp:coreProperties>
</file>