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106" d="100"/>
          <a:sy n="106" d="100"/>
        </p:scale>
        <p:origin x="-102" y="-1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2015/2/17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57045"/>
              </p:ext>
            </p:extLst>
          </p:nvPr>
        </p:nvGraphicFramePr>
        <p:xfrm>
          <a:off x="165100" y="592666"/>
          <a:ext cx="9436100" cy="204167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実施団体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11425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64717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2015-02-17T12:36:12Z</dcterms:modified>
</cp:coreProperties>
</file>