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91" d="100"/>
          <a:sy n="91" d="100"/>
        </p:scale>
        <p:origin x="-1548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2016/5/9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21622"/>
              </p:ext>
            </p:extLst>
          </p:nvPr>
        </p:nvGraphicFramePr>
        <p:xfrm>
          <a:off x="200957" y="592666"/>
          <a:ext cx="9541127" cy="224448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226399"/>
                <a:gridCol w="4059044"/>
                <a:gridCol w="1107557"/>
                <a:gridCol w="3148127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b="0" u="sng" dirty="0" smtClean="0">
                          <a:solidFill>
                            <a:schemeClr val="tx1"/>
                          </a:solidFill>
                        </a:rPr>
                        <a:t>（株）○○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32864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モデル</a:t>
                      </a: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類型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類型</a:t>
                      </a:r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A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～</a:t>
                      </a:r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D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のうち該当するものを記載（複数可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）</a:t>
                      </a:r>
                      <a:endParaRPr kumimoji="1" lang="en-US" altLang="ja-JP" sz="1400" b="0" dirty="0" smtClean="0">
                        <a:solidFill>
                          <a:srgbClr val="FF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○○○，○○○千円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○○県○○市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移動人数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○○人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様式６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8013" y="630340"/>
            <a:ext cx="2870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14571</TotalTime>
  <Words>96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</cp:lastModifiedBy>
  <cp:revision>161</cp:revision>
  <cp:lastPrinted>2014-04-09T13:44:33Z</cp:lastPrinted>
  <dcterms:created xsi:type="dcterms:W3CDTF">2010-10-01T01:45:35Z</dcterms:created>
  <dcterms:modified xsi:type="dcterms:W3CDTF">2016-05-09T09:07:47Z</dcterms:modified>
</cp:coreProperties>
</file>