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762" y="-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2016/5/26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45112"/>
              </p:ext>
            </p:extLst>
          </p:nvPr>
        </p:nvGraphicFramePr>
        <p:xfrm>
          <a:off x="323528" y="764704"/>
          <a:ext cx="8544888" cy="26685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対象地域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○○ブロック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実証のフィールドとなる学校名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2"/>
            <a:ext cx="8568952" cy="2838537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99792" y="4642477"/>
            <a:ext cx="390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実証概要を表す図・イラストなどを記載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94703" y="168479"/>
            <a:ext cx="588623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別添２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40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篠崎　博史(004567)</cp:lastModifiedBy>
  <cp:revision>1</cp:revision>
  <cp:lastPrinted>2016-05-13T09:04:11Z</cp:lastPrinted>
  <dcterms:created xsi:type="dcterms:W3CDTF">2014-07-18T10:22:17Z</dcterms:created>
  <dcterms:modified xsi:type="dcterms:W3CDTF">2016-05-26T07:21:02Z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