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550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548680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899592" y="-38616"/>
            <a:ext cx="712879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実証事業実施計画書　概要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245112"/>
              </p:ext>
            </p:extLst>
          </p:nvPr>
        </p:nvGraphicFramePr>
        <p:xfrm>
          <a:off x="323528" y="764704"/>
          <a:ext cx="8544888" cy="266852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44216"/>
                <a:gridCol w="660067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実施主体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対象地域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○○ブロック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実証のフィールドとなる学校名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3717032"/>
            <a:ext cx="8568952" cy="2838537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99792" y="4642477"/>
            <a:ext cx="390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実証概要を表す図・イラストなどを記載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94703" y="168479"/>
            <a:ext cx="588623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別添２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40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28</cp:revision>
  <cp:lastPrinted>2016-05-13T09:04:11Z</cp:lastPrinted>
  <dcterms:created xsi:type="dcterms:W3CDTF">2014-07-18T10:22:17Z</dcterms:created>
  <dcterms:modified xsi:type="dcterms:W3CDTF">2016-05-25T11:23:41Z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2015/04/08</vt:lpwstr>
  </property>
  <property fmtid="{D5CDD505-2E9C-101B-9397-08002B2CF9AE}" pid="9" name="守秘管理期限">
    <vt:lpwstr>無期限</vt:lpwstr>
  </property>
  <property fmtid="{D5CDD505-2E9C-101B-9397-08002B2CF9AE}" pid="10" name="廃棄期限">
    <vt:lpwstr>2016/04/07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