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1550" y="1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9A5A9-0AE8-4E3A-85FB-DF9844DBF227}" type="datetimeFigureOut">
              <a:rPr kumimoji="1" lang="ja-JP" altLang="en-US" smtClean="0"/>
              <a:t>2016/5/25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BC7F-0B56-4481-91DA-65488C54B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241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 smtClean="0">
              <a:ea typeface="ＭＳ Ｐ明朝" pitchFamily="18" charset="-128"/>
            </a:endParaRPr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1523" indent="-2736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94651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3251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7037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08232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4609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28395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21814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029B75E-9FCE-4323-9559-5A3572A70BB2}" type="slidenum">
              <a:rPr lang="en-US" altLang="ja-JP" sz="1200">
                <a:solidFill>
                  <a:prstClr val="black"/>
                </a:solidFill>
              </a:rPr>
              <a:pPr eaLnBrk="1" hangingPunct="1"/>
              <a:t>1</a:t>
            </a:fld>
            <a:endParaRPr lang="en-US" altLang="ja-JP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89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29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293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548680"/>
            <a:ext cx="9144000" cy="1587"/>
          </a:xfrm>
          <a:prstGeom prst="line">
            <a:avLst/>
          </a:prstGeom>
          <a:noFill/>
          <a:ln w="63500" cmpd="thickThin" algn="ctr">
            <a:solidFill>
              <a:srgbClr val="FFC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218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32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6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92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10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50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31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67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2016/5/25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3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91891-088F-4C4D-8F83-F773D478E6AB}" type="datetimeFigureOut">
              <a:rPr kumimoji="1" lang="ja-JP" altLang="en-US" smtClean="0"/>
              <a:t>2016/5/25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2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/>
          <p:cNvSpPr txBox="1">
            <a:spLocks/>
          </p:cNvSpPr>
          <p:nvPr/>
        </p:nvSpPr>
        <p:spPr bwMode="auto">
          <a:xfrm>
            <a:off x="899592" y="-38616"/>
            <a:ext cx="712879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itchFamily="50" charset="-128"/>
              </a:rPr>
              <a:t>実証事業実施計画書　概要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245112"/>
              </p:ext>
            </p:extLst>
          </p:nvPr>
        </p:nvGraphicFramePr>
        <p:xfrm>
          <a:off x="323528" y="764704"/>
          <a:ext cx="8544888" cy="266852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944216"/>
                <a:gridCol w="6600672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実施主体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5051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対象地域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○○ブロック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5051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実証のフィールドとなる学校名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○○小学校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29692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（実証概要を記載）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99464" y="3717032"/>
            <a:ext cx="8568952" cy="2838537"/>
          </a:xfrm>
          <a:prstGeom prst="rect">
            <a:avLst/>
          </a:prstGeom>
          <a:noFill/>
          <a:ln w="38100">
            <a:solidFill>
              <a:srgbClr val="66CC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99792" y="4642477"/>
            <a:ext cx="390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実証概要を表す図・イラストなどを記載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394703" y="168479"/>
            <a:ext cx="588623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別添２</a:t>
            </a:r>
            <a:endParaRPr kumimoji="1" lang="ja-JP" altLang="en-US" sz="105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477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40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総務省</cp:lastModifiedBy>
  <cp:revision>28</cp:revision>
  <cp:lastPrinted>2016-05-13T09:04:11Z</cp:lastPrinted>
  <dcterms:created xsi:type="dcterms:W3CDTF">2014-07-18T10:22:17Z</dcterms:created>
  <dcterms:modified xsi:type="dcterms:W3CDTF">2016-05-25T11:23:41Z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情報管理区分">
    <vt:lpwstr>管理区分外</vt:lpwstr>
  </property>
  <property fmtid="{D5CDD505-2E9C-101B-9397-08002B2CF9AE}" pid="3" name="文書区分">
    <vt:lpwstr/>
  </property>
  <property fmtid="{D5CDD505-2E9C-101B-9397-08002B2CF9AE}" pid="4" name="情報管理責任者所属">
    <vt:lpwstr/>
  </property>
  <property fmtid="{D5CDD505-2E9C-101B-9397-08002B2CF9AE}" pid="5" name="情報管理責任者役職">
    <vt:lpwstr/>
  </property>
  <property fmtid="{D5CDD505-2E9C-101B-9397-08002B2CF9AE}" pid="6" name="情報管理責任者氏名">
    <vt:lpwstr/>
  </property>
  <property fmtid="{D5CDD505-2E9C-101B-9397-08002B2CF9AE}" pid="7" name="情報管理責任者メールアドレス">
    <vt:lpwstr/>
  </property>
  <property fmtid="{D5CDD505-2E9C-101B-9397-08002B2CF9AE}" pid="8" name="作成年月日">
    <vt:lpwstr>2015/04/08</vt:lpwstr>
  </property>
  <property fmtid="{D5CDD505-2E9C-101B-9397-08002B2CF9AE}" pid="9" name="守秘管理期限">
    <vt:lpwstr>無期限</vt:lpwstr>
  </property>
  <property fmtid="{D5CDD505-2E9C-101B-9397-08002B2CF9AE}" pid="10" name="廃棄期限">
    <vt:lpwstr>2016/04/07</vt:lpwstr>
  </property>
  <property fmtid="{D5CDD505-2E9C-101B-9397-08002B2CF9AE}" pid="11" name="作成者所属">
    <vt:lpwstr/>
  </property>
  <property fmtid="{D5CDD505-2E9C-101B-9397-08002B2CF9AE}" pid="12" name="作成者氏名">
    <vt:lpwstr/>
  </property>
  <property fmtid="{D5CDD505-2E9C-101B-9397-08002B2CF9AE}" pid="13" name="作成者メールアドレス">
    <vt:lpwstr/>
  </property>
  <property fmtid="{D5CDD505-2E9C-101B-9397-08002B2CF9AE}" pid="14" name="文書ID">
    <vt:lpwstr/>
  </property>
  <property fmtid="{D5CDD505-2E9C-101B-9397-08002B2CF9AE}" pid="15" name="配布番号">
    <vt:lpwstr/>
  </property>
  <property fmtid="{D5CDD505-2E9C-101B-9397-08002B2CF9AE}" pid="16" name="配布先">
    <vt:lpwstr/>
  </property>
</Properties>
</file>