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2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118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379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28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41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16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896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958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394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46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947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D3312-449C-48E4-BF03-4FE8DAFDB2EF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09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D3312-449C-48E4-BF03-4FE8DAFDB2EF}" type="datetimeFigureOut">
              <a:rPr kumimoji="1" lang="ja-JP" altLang="en-US" smtClean="0"/>
              <a:t>2016/5/30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88134-0F2B-4EB4-B070-CA9072EAE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177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87294" y="3679891"/>
            <a:ext cx="8784976" cy="309634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167040"/>
              </p:ext>
            </p:extLst>
          </p:nvPr>
        </p:nvGraphicFramePr>
        <p:xfrm>
          <a:off x="187294" y="825595"/>
          <a:ext cx="8777194" cy="2506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0570"/>
                <a:gridCol w="5616624"/>
              </a:tblGrid>
              <a:tr h="409402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申請者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9341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9402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実施地域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9341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設備（テストベッド）で開発・実証しようとする新たな電気通信技術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9402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事業費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9" name="直線コネクタ 8"/>
          <p:cNvCxnSpPr/>
          <p:nvPr/>
        </p:nvCxnSpPr>
        <p:spPr>
          <a:xfrm>
            <a:off x="0" y="643680"/>
            <a:ext cx="9144000" cy="0"/>
          </a:xfrm>
          <a:prstGeom prst="line">
            <a:avLst/>
          </a:prstGeom>
          <a:ln w="82550" cmpd="thinThick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7517890" y="21986"/>
            <a:ext cx="16206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様式第１号－２－別紙１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82787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2016-05-30T13:17:13Z</dcterms:created>
  <dcterms:modified xsi:type="dcterms:W3CDTF">2016-05-30T13:17:16Z</dcterms:modified>
</cp:coreProperties>
</file>