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>
        <p:scale>
          <a:sx n="75" d="100"/>
          <a:sy n="75" d="100"/>
        </p:scale>
        <p:origin x="-111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2016/8/4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記載すること。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96093"/>
              </p:ext>
            </p:extLst>
          </p:nvPr>
        </p:nvGraphicFramePr>
        <p:xfrm>
          <a:off x="200957" y="592666"/>
          <a:ext cx="9504087" cy="165960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406807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u="none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400" u="none" dirty="0" smtClean="0">
                          <a:solidFill>
                            <a:srgbClr val="FF0000"/>
                          </a:solidFill>
                        </a:rPr>
                        <a:t>共同提案の場合は、代表提案団体名、共同提案団体名を記載し、代表提案</a:t>
                      </a:r>
                      <a:r>
                        <a:rPr kumimoji="1" lang="ja-JP" altLang="en-US" sz="1400" u="none" smtClean="0">
                          <a:solidFill>
                            <a:srgbClr val="FF0000"/>
                          </a:solidFill>
                        </a:rPr>
                        <a:t>団体名に下線を引くこと。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○○○，○○○千円（千円未満切り捨てで</a:t>
                      </a:r>
                      <a:r>
                        <a:rPr kumimoji="1" lang="ja-JP" altLang="en-US" sz="1600" dirty="0" smtClean="0"/>
                        <a:t>記載すること。）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様式１０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6410" y="41728"/>
            <a:ext cx="8430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平成</a:t>
            </a:r>
            <a:r>
              <a:rPr lang="en-US" altLang="ja-JP" sz="2400" dirty="0" smtClean="0"/>
              <a:t>28</a:t>
            </a:r>
            <a:r>
              <a:rPr lang="ja-JP" altLang="en-US" sz="2400" dirty="0" smtClean="0"/>
              <a:t>年度　多様</a:t>
            </a:r>
            <a:r>
              <a:rPr lang="ja-JP" altLang="en-US" sz="2400" dirty="0"/>
              <a:t>なクラウド環境下における情報</a:t>
            </a:r>
            <a:r>
              <a:rPr lang="ja-JP" altLang="en-US" sz="2400" dirty="0" smtClean="0"/>
              <a:t>連携推進</a:t>
            </a:r>
            <a:r>
              <a:rPr lang="ja-JP" altLang="ja-JP" sz="2400" dirty="0" smtClean="0"/>
              <a:t>事業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14594</TotalTime>
  <Words>87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165</cp:revision>
  <cp:lastPrinted>2014-04-09T13:44:33Z</cp:lastPrinted>
  <dcterms:created xsi:type="dcterms:W3CDTF">2010-10-01T01:45:35Z</dcterms:created>
  <dcterms:modified xsi:type="dcterms:W3CDTF">2016-08-04T02:03:11Z</dcterms:modified>
</cp:coreProperties>
</file>