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112" d="100"/>
          <a:sy n="112" d="100"/>
        </p:scale>
        <p:origin x="-1614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2016/10/11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</a:t>
            </a:r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）　　　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01037" y="2565647"/>
            <a:ext cx="9103926" cy="3996655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142764"/>
              </p:ext>
            </p:extLst>
          </p:nvPr>
        </p:nvGraphicFramePr>
        <p:xfrm>
          <a:off x="200957" y="592666"/>
          <a:ext cx="9504087" cy="186053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681109"/>
                <a:gridCol w="7822978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none" dirty="0" smtClean="0">
                          <a:solidFill>
                            <a:schemeClr val="tx1"/>
                          </a:solidFill>
                        </a:rPr>
                        <a:t>○○県○○市</a:t>
                      </a:r>
                      <a:endParaRPr kumimoji="1" lang="ja-JP" altLang="en-US" sz="1600" b="0" u="none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325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（事業概要を記載）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9337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事業のポイント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（特にアピールしたい内容など事業のポイントを記載）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○・・・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283746" y="62227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別添３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08342" y="6358103"/>
            <a:ext cx="4117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en-US" altLang="ja-JP" sz="1200" i="1" dirty="0" smtClean="0">
              <a:solidFill>
                <a:srgbClr val="FF0000"/>
              </a:solidFill>
            </a:endParaRPr>
          </a:p>
          <a:p>
            <a:r>
              <a:rPr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画像を用いる場合は、著作権フリーのものを利用すること。</a:t>
            </a:r>
            <a:endParaRPr kumimoji="1" lang="en-US" altLang="ja-JP" sz="1200" i="1" dirty="0" smtClean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100490" y="49229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</a:t>
            </a:r>
            <a:r>
              <a:rPr lang="ja-JP" altLang="en-US" sz="1200" dirty="0">
                <a:solidFill>
                  <a:schemeClr val="tx1"/>
                </a:solidFill>
              </a:rPr>
              <a:t>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87133" y="238340"/>
            <a:ext cx="4117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050" i="1" dirty="0" smtClean="0">
                <a:solidFill>
                  <a:srgbClr val="FF0000"/>
                </a:solidFill>
              </a:rPr>
              <a:t>事業名は、</a:t>
            </a:r>
            <a:r>
              <a:rPr lang="ja-JP" altLang="en-US" sz="1050" i="1" dirty="0" smtClean="0">
                <a:solidFill>
                  <a:srgbClr val="FF0000"/>
                </a:solidFill>
              </a:rPr>
              <a:t>事業内容を端的に一文で示すこと。</a:t>
            </a:r>
            <a:endParaRPr lang="en-US" altLang="ja-JP" sz="1050" i="1" dirty="0" smtClean="0">
              <a:solidFill>
                <a:srgbClr val="FF0000"/>
              </a:solidFill>
            </a:endParaRPr>
          </a:p>
          <a:p>
            <a:r>
              <a:rPr kumimoji="1" lang="ja-JP" altLang="en-US" sz="1050" i="1" dirty="0" smtClean="0">
                <a:solidFill>
                  <a:srgbClr val="FF0000"/>
                </a:solidFill>
              </a:rPr>
              <a:t>例「○○の整備」、「○○の機能強化」</a:t>
            </a:r>
            <a:endParaRPr kumimoji="1" lang="en-US" altLang="ja-JP" sz="105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14602</TotalTime>
  <Words>97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総務省</cp:lastModifiedBy>
  <cp:revision>170</cp:revision>
  <cp:lastPrinted>2014-04-09T13:44:33Z</cp:lastPrinted>
  <dcterms:created xsi:type="dcterms:W3CDTF">2010-10-01T01:45:35Z</dcterms:created>
  <dcterms:modified xsi:type="dcterms:W3CDTF">2016-10-11T00:09:32Z</dcterms:modified>
</cp:coreProperties>
</file>