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8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76" y="-6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33738"/>
            <a:ext cx="8915400" cy="432048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476672"/>
            <a:ext cx="9906000" cy="7200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000672" y="44624"/>
            <a:ext cx="7194003" cy="38093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事例名　（実施主体名）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87918" y="585961"/>
            <a:ext cx="4836581" cy="2627015"/>
          </a:xfrm>
          <a:prstGeom prst="roundRect">
            <a:avLst>
              <a:gd name="adj" fmla="val 80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取組の概要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dirty="0" smtClean="0">
                <a:solidFill>
                  <a:srgbClr val="FF0000"/>
                </a:solidFill>
              </a:rPr>
              <a:t>※</a:t>
            </a:r>
            <a:r>
              <a:rPr lang="ja-JP" altLang="ja-JP" dirty="0">
                <a:solidFill>
                  <a:srgbClr val="FF0000"/>
                </a:solidFill>
              </a:rPr>
              <a:t>取組</a:t>
            </a:r>
            <a:r>
              <a:rPr lang="ja-JP" altLang="ja-JP" dirty="0" smtClean="0">
                <a:solidFill>
                  <a:srgbClr val="FF0000"/>
                </a:solidFill>
              </a:rPr>
              <a:t>に</a:t>
            </a:r>
            <a:r>
              <a:rPr lang="ja-JP" altLang="en-US" dirty="0">
                <a:solidFill>
                  <a:srgbClr val="FF0000"/>
                </a:solidFill>
              </a:rPr>
              <a:t>至る</a:t>
            </a:r>
            <a:r>
              <a:rPr lang="ja-JP" altLang="ja-JP" dirty="0" smtClean="0">
                <a:solidFill>
                  <a:srgbClr val="FF0000"/>
                </a:solidFill>
              </a:rPr>
              <a:t>背景</a:t>
            </a:r>
            <a:r>
              <a:rPr lang="ja-JP" altLang="ja-JP" dirty="0">
                <a:solidFill>
                  <a:srgbClr val="FF0000"/>
                </a:solidFill>
              </a:rPr>
              <a:t>・目的・具体的内容など</a:t>
            </a:r>
            <a:r>
              <a:rPr lang="ja-JP" altLang="ja-JP" dirty="0" smtClean="0">
                <a:solidFill>
                  <a:srgbClr val="FF0000"/>
                </a:solidFill>
              </a:rPr>
              <a:t>を</a:t>
            </a:r>
            <a:r>
              <a:rPr lang="en-US" altLang="ja-JP" dirty="0" smtClean="0">
                <a:solidFill>
                  <a:srgbClr val="FF0000"/>
                </a:solidFill>
              </a:rPr>
              <a:t>    </a:t>
            </a:r>
            <a:r>
              <a:rPr lang="ja-JP" altLang="en-US" dirty="0" smtClean="0">
                <a:solidFill>
                  <a:srgbClr val="FF0000"/>
                </a:solidFill>
              </a:rPr>
              <a:t>５行程度で</a:t>
            </a:r>
            <a:r>
              <a:rPr lang="ja-JP" altLang="ja-JP" dirty="0" smtClean="0">
                <a:solidFill>
                  <a:srgbClr val="FF0000"/>
                </a:solidFill>
              </a:rPr>
              <a:t>簡潔</a:t>
            </a:r>
            <a:r>
              <a:rPr lang="ja-JP" altLang="en-US" dirty="0" smtClean="0">
                <a:solidFill>
                  <a:srgbClr val="FF0000"/>
                </a:solidFill>
              </a:rPr>
              <a:t>に記入して下さい。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28465" y="3645024"/>
            <a:ext cx="4823772" cy="1800200"/>
          </a:xfrm>
          <a:prstGeom prst="roundRect">
            <a:avLst>
              <a:gd name="adj" fmla="val 25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25009" y="611106"/>
            <a:ext cx="4750998" cy="3249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取組の仕組み（</a:t>
            </a:r>
            <a:r>
              <a:rPr lang="ja-JP" altLang="en-US" dirty="0">
                <a:solidFill>
                  <a:schemeClr val="tx1"/>
                </a:solidFill>
              </a:rPr>
              <a:t>全体概要</a:t>
            </a:r>
            <a:r>
              <a:rPr kumimoji="1" lang="ja-JP" altLang="en-US" dirty="0" smtClean="0">
                <a:solidFill>
                  <a:schemeClr val="tx1"/>
                </a:solidFill>
              </a:rPr>
              <a:t>図）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専門家以外の方にも分かりやすい、プレーヤーとその役割分担、システム</a:t>
            </a:r>
            <a:r>
              <a:rPr lang="ja-JP" altLang="en-US" dirty="0">
                <a:solidFill>
                  <a:schemeClr val="tx1"/>
                </a:solidFill>
              </a:rPr>
              <a:t>概要</a:t>
            </a:r>
            <a:r>
              <a:rPr lang="ja-JP" altLang="en-US" dirty="0" smtClean="0">
                <a:solidFill>
                  <a:schemeClr val="tx1"/>
                </a:solidFill>
              </a:rPr>
              <a:t>を表した図となるようお願いします。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（様式１の「</a:t>
            </a:r>
            <a:r>
              <a:rPr lang="ja-JP" altLang="ja-JP" dirty="0">
                <a:solidFill>
                  <a:srgbClr val="FF0000"/>
                </a:solidFill>
              </a:rPr>
              <a:t>取組の全体</a:t>
            </a:r>
            <a:r>
              <a:rPr lang="ja-JP" altLang="ja-JP" dirty="0" smtClean="0">
                <a:solidFill>
                  <a:srgbClr val="FF0000"/>
                </a:solidFill>
              </a:rPr>
              <a:t>概要図</a:t>
            </a:r>
            <a:r>
              <a:rPr lang="ja-JP" altLang="en-US" dirty="0" smtClean="0">
                <a:solidFill>
                  <a:srgbClr val="FF0000"/>
                </a:solidFill>
              </a:rPr>
              <a:t>」と同じにして   下さい。）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8465" y="5812552"/>
            <a:ext cx="4823772" cy="1008111"/>
          </a:xfrm>
          <a:prstGeom prst="roundRect">
            <a:avLst>
              <a:gd name="adj" fmla="val 100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今後の</a:t>
            </a:r>
            <a:r>
              <a:rPr lang="ja-JP" altLang="en-US" dirty="0" smtClean="0">
                <a:solidFill>
                  <a:srgbClr val="FF0000"/>
                </a:solidFill>
              </a:rPr>
              <a:t>取組（予定）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29464" y="44624"/>
            <a:ext cx="696343" cy="3700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様式２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二等辺三角形 19"/>
          <p:cNvSpPr>
            <a:spLocks noChangeArrowheads="1"/>
          </p:cNvSpPr>
          <p:nvPr/>
        </p:nvSpPr>
        <p:spPr bwMode="auto">
          <a:xfrm rot="10800000">
            <a:off x="1749764" y="3347341"/>
            <a:ext cx="1512888" cy="144000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84129" fontAlgn="auto">
              <a:spcBef>
                <a:spcPts val="438"/>
              </a:spcBef>
              <a:spcAft>
                <a:spcPts val="0"/>
              </a:spcAft>
              <a:buClr>
                <a:srgbClr val="4F81BD"/>
              </a:buClr>
              <a:buSzPct val="68000"/>
              <a:buFont typeface="Wingdings 3" pitchFamily="18" charset="2"/>
              <a:buNone/>
              <a:defRPr/>
            </a:pPr>
            <a:endParaRPr lang="ja-JP" altLang="en-US" sz="1000" dirty="0">
              <a:ln>
                <a:solidFill>
                  <a:prstClr val="black"/>
                </a:solidFill>
              </a:ln>
              <a:solidFill>
                <a:srgbClr val="FFFFFF"/>
              </a:solidFill>
              <a:ea typeface="HGP創英角ﾎﾟｯﾌﾟ体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28465" y="4005064"/>
            <a:ext cx="48237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dirty="0" smtClean="0">
                <a:solidFill>
                  <a:srgbClr val="FF0000"/>
                </a:solidFill>
              </a:rPr>
              <a:t>取組</a:t>
            </a:r>
            <a:r>
              <a:rPr lang="ja-JP" altLang="en-US" dirty="0" smtClean="0">
                <a:solidFill>
                  <a:srgbClr val="FF0000"/>
                </a:solidFill>
              </a:rPr>
              <a:t>の成果</a:t>
            </a: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様式１の「取組の成果」を簡潔に記入して下さい</a:t>
            </a:r>
            <a:r>
              <a:rPr lang="ja-JP" altLang="en-US" dirty="0" smtClean="0"/>
              <a:t>。</a:t>
            </a:r>
            <a:endParaRPr lang="ja-JP" altLang="en-US" dirty="0"/>
          </a:p>
        </p:txBody>
      </p:sp>
      <p:sp>
        <p:nvSpPr>
          <p:cNvPr id="12" name="二等辺三角形 19"/>
          <p:cNvSpPr>
            <a:spLocks noChangeArrowheads="1"/>
          </p:cNvSpPr>
          <p:nvPr/>
        </p:nvSpPr>
        <p:spPr bwMode="auto">
          <a:xfrm rot="10800000">
            <a:off x="1749763" y="5517232"/>
            <a:ext cx="1512888" cy="144000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84129" fontAlgn="auto">
              <a:spcBef>
                <a:spcPts val="438"/>
              </a:spcBef>
              <a:spcAft>
                <a:spcPts val="0"/>
              </a:spcAft>
              <a:buClr>
                <a:srgbClr val="4F81BD"/>
              </a:buClr>
              <a:buSzPct val="68000"/>
              <a:buFont typeface="Wingdings 3" pitchFamily="18" charset="2"/>
              <a:buNone/>
              <a:defRPr/>
            </a:pPr>
            <a:endParaRPr lang="ja-JP" altLang="en-US" sz="1000" dirty="0">
              <a:ln>
                <a:solidFill>
                  <a:prstClr val="black"/>
                </a:solidFill>
              </a:ln>
              <a:solidFill>
                <a:srgbClr val="FFFFFF"/>
              </a:solidFill>
              <a:ea typeface="HGP創英角ﾎﾟｯﾌﾟ体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082228" y="4005065"/>
            <a:ext cx="4693779" cy="2815598"/>
          </a:xfrm>
          <a:prstGeom prst="roundRect">
            <a:avLst>
              <a:gd name="adj" fmla="val 25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04637" y="4803795"/>
            <a:ext cx="48237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費用対効果</a:t>
            </a: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様式１の「費用対効果」を表形式で記入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して</a:t>
            </a:r>
            <a:r>
              <a:rPr lang="ja-JP" altLang="en-US" dirty="0">
                <a:solidFill>
                  <a:srgbClr val="FF0000"/>
                </a:solidFill>
              </a:rPr>
              <a:t>下さい</a:t>
            </a:r>
            <a:r>
              <a:rPr lang="ja-JP" altLang="en-US" dirty="0" smtClean="0">
                <a:solidFill>
                  <a:srgbClr val="FF0000"/>
                </a:solidFill>
              </a:rPr>
              <a:t>。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4528" y="404664"/>
            <a:ext cx="8420100" cy="1008112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記入上の注意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2800" dirty="0" smtClean="0"/>
              <a:t>（ご提出の際はこのスライドを削除してください）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416496" y="2060848"/>
            <a:ext cx="9145016" cy="302433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Calibri" panose="020F0502020204030204" pitchFamily="34" charset="0"/>
              <a:buChar char="•"/>
            </a:pPr>
            <a:r>
              <a:rPr kumimoji="1" lang="ja-JP" altLang="en-US" sz="2400" dirty="0" smtClean="0">
                <a:solidFill>
                  <a:schemeClr val="tx1"/>
                </a:solidFill>
              </a:rPr>
              <a:t>様式２は、様式１に記入した項目の抜粋になります。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文字の大きさは、１４ポイント以上でご記入ください。様式１で記載した内容が入らない場合には、要約するなど簡潔な表現にしてご記入ください。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レイアウトについては、全体的な配置や構成の変更は不可ですが、若干の枠の大きさの調整はしていただいて構いません。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4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A4 210 x 297 mm</PresentationFormat>
  <Paragraphs>19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事例名　（実施主体名）</vt:lpstr>
      <vt:lpstr>記入上の注意 （ご提出の際はこのスライドを削除してください）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created xsi:type="dcterms:W3CDTF">2016-11-15T08:10:18Z</dcterms:created>
  <dcterms:modified xsi:type="dcterms:W3CDTF">2016-11-15T08:10:25Z</dcterms:modified>
</cp:coreProperties>
</file>