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8" d="100"/>
          <a:sy n="68" d="100"/>
        </p:scale>
        <p:origin x="-773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832C8-1C88-424A-8670-AAE733FF63A9}" type="datetimeFigureOut">
              <a:rPr kumimoji="1" lang="ja-JP" altLang="en-US" smtClean="0"/>
              <a:t>2016/12/20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7EFF5-D93D-4733-8A88-E27836DB47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0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1EB83-02FA-4BF6-832E-67A0E11A499E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496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2016/12/20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8276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0190"/>
              </p:ext>
            </p:extLst>
          </p:nvPr>
        </p:nvGraphicFramePr>
        <p:xfrm>
          <a:off x="200957" y="592666"/>
          <a:ext cx="9541128" cy="187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19052"/>
                <a:gridCol w="1965129"/>
                <a:gridCol w="874890"/>
                <a:gridCol w="2560320"/>
                <a:gridCol w="1226372"/>
                <a:gridCol w="1695365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600" b="0" u="sng" dirty="0" smtClean="0">
                          <a:solidFill>
                            <a:schemeClr val="tx1"/>
                          </a:solidFill>
                        </a:rPr>
                        <a:t>（一社）○○協議会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、○○病院　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事業規模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モデル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1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～</a:t>
                      </a:r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のうち該当するいずれかを記載</a:t>
                      </a:r>
                      <a:endParaRPr kumimoji="1" lang="en-US" altLang="ja-JP" sz="1400" b="0" dirty="0" smtClean="0">
                        <a:solidFill>
                          <a:srgbClr val="FF0000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○○県○○市、○○医療圏　等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47570" y="625977"/>
            <a:ext cx="2870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567" y="37707"/>
            <a:ext cx="80283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別紙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A4 210 x 297 mm</PresentationFormat>
  <Paragraphs>18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2016-12-20T09:32:12Z</dcterms:created>
  <dcterms:modified xsi:type="dcterms:W3CDTF">2016-12-20T09:32:32Z</dcterms:modified>
</cp:coreProperties>
</file>