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622" y="-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45112"/>
              </p:ext>
            </p:extLst>
          </p:nvPr>
        </p:nvGraphicFramePr>
        <p:xfrm>
          <a:off x="323528" y="764704"/>
          <a:ext cx="8544888" cy="26685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対象地域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○○ブロック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実証のフィールドとなる学校名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</a:t>
            </a:r>
            <a:r>
              <a:rPr kumimoji="1" lang="ja-JP" altLang="en-US" dirty="0" smtClean="0"/>
              <a:t>実証概要を表す図・イラストなどを記載。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本計画書概要は、提案の訴求ポイント等をわかりやすく記述し、１枚に収めること。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2017-01-30T04:24:35Z</dcterms:created>
  <dcterms:modified xsi:type="dcterms:W3CDTF">2017-01-30T04:24:42Z</dcterms:modified>
</cp:coreProperties>
</file>