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550" y="1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6125"/>
            <a:ext cx="4965700" cy="3724275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548680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899592" y="-38616"/>
            <a:ext cx="712879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実証事業実施計画書　概要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958966"/>
              </p:ext>
            </p:extLst>
          </p:nvPr>
        </p:nvGraphicFramePr>
        <p:xfrm>
          <a:off x="323528" y="764704"/>
          <a:ext cx="8544888" cy="239420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944216"/>
                <a:gridCol w="6600672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実施主体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対象地域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○○ブロック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solidFill>
                            <a:schemeClr val="tx1"/>
                          </a:solidFill>
                        </a:rPr>
                        <a:t>実証校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○○小学校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969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（実証概要を記載）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3717033"/>
            <a:ext cx="8568952" cy="1419268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5696" y="4321851"/>
            <a:ext cx="615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実施体制図ではなく、</a:t>
            </a:r>
            <a:r>
              <a:rPr kumimoji="1" lang="ja-JP" altLang="en-US" dirty="0" smtClean="0"/>
              <a:t>実証概要を表す図・イラストなどを記載。</a:t>
            </a:r>
            <a:endParaRPr kumimoji="1" lang="en-US" altLang="ja-JP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95688" y="97753"/>
            <a:ext cx="8034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7540" y="5589239"/>
            <a:ext cx="77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dirty="0" smtClean="0">
                <a:solidFill>
                  <a:srgbClr val="FF0000"/>
                </a:solidFill>
              </a:rPr>
              <a:t>本計画書概要は、提案の訴求ポイント等をわかりやすく記述し、１枚に収めること。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63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35</cp:revision>
  <cp:lastPrinted>2017-01-30T10:29:36Z</cp:lastPrinted>
  <dcterms:created xsi:type="dcterms:W3CDTF">2014-07-18T10:22:17Z</dcterms:created>
  <dcterms:modified xsi:type="dcterms:W3CDTF">2017-01-30T10:29:39Z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情報管理区分">
    <vt:lpwstr>管理区分外</vt:lpwstr>
  </property>
  <property fmtid="{D5CDD505-2E9C-101B-9397-08002B2CF9AE}" pid="3" name="文書区分">
    <vt:lpwstr/>
  </property>
  <property fmtid="{D5CDD505-2E9C-101B-9397-08002B2CF9AE}" pid="4" name="情報管理責任者所属">
    <vt:lpwstr/>
  </property>
  <property fmtid="{D5CDD505-2E9C-101B-9397-08002B2CF9AE}" pid="5" name="情報管理責任者役職">
    <vt:lpwstr/>
  </property>
  <property fmtid="{D5CDD505-2E9C-101B-9397-08002B2CF9AE}" pid="6" name="情報管理責任者氏名">
    <vt:lpwstr/>
  </property>
  <property fmtid="{D5CDD505-2E9C-101B-9397-08002B2CF9AE}" pid="7" name="情報管理責任者メールアドレス">
    <vt:lpwstr/>
  </property>
  <property fmtid="{D5CDD505-2E9C-101B-9397-08002B2CF9AE}" pid="8" name="作成年月日">
    <vt:lpwstr>2015/04/08</vt:lpwstr>
  </property>
  <property fmtid="{D5CDD505-2E9C-101B-9397-08002B2CF9AE}" pid="9" name="守秘管理期限">
    <vt:lpwstr>無期限</vt:lpwstr>
  </property>
  <property fmtid="{D5CDD505-2E9C-101B-9397-08002B2CF9AE}" pid="10" name="廃棄期限">
    <vt:lpwstr>2016/04/07</vt:lpwstr>
  </property>
  <property fmtid="{D5CDD505-2E9C-101B-9397-08002B2CF9AE}" pid="11" name="作成者所属">
    <vt:lpwstr/>
  </property>
  <property fmtid="{D5CDD505-2E9C-101B-9397-08002B2CF9AE}" pid="12" name="作成者氏名">
    <vt:lpwstr/>
  </property>
  <property fmtid="{D5CDD505-2E9C-101B-9397-08002B2CF9AE}" pid="13" name="作成者メールアドレス">
    <vt:lpwstr/>
  </property>
  <property fmtid="{D5CDD505-2E9C-101B-9397-08002B2CF9AE}" pid="14" name="文書ID">
    <vt:lpwstr/>
  </property>
  <property fmtid="{D5CDD505-2E9C-101B-9397-08002B2CF9AE}" pid="15" name="配布番号">
    <vt:lpwstr/>
  </property>
  <property fmtid="{D5CDD505-2E9C-101B-9397-08002B2CF9AE}" pid="16" name="配布先">
    <vt:lpwstr/>
  </property>
</Properties>
</file>