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sldIdLst>
    <p:sldId id="461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B955"/>
    <a:srgbClr val="8CCC84"/>
    <a:srgbClr val="B2CB7F"/>
    <a:srgbClr val="CCFF99"/>
    <a:srgbClr val="66FF33"/>
    <a:srgbClr val="00CC99"/>
    <a:srgbClr val="00FF00"/>
    <a:srgbClr val="00FF99"/>
    <a:srgbClr val="66FF66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873" autoAdjust="0"/>
  </p:normalViewPr>
  <p:slideViewPr>
    <p:cSldViewPr snapToGrid="0">
      <p:cViewPr varScale="1">
        <p:scale>
          <a:sx n="94" d="100"/>
          <a:sy n="94" d="100"/>
        </p:scale>
        <p:origin x="1483" y="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0375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2"/>
            <a:ext cx="2950374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2017/3/28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879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5" rIns="92229" bIns="4611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20985"/>
            <a:ext cx="5446723" cy="4473102"/>
          </a:xfrm>
          <a:prstGeom prst="rect">
            <a:avLst/>
          </a:prstGeom>
        </p:spPr>
        <p:txBody>
          <a:bodyPr vert="horz" lIns="92229" tIns="46115" rIns="92229" bIns="461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372"/>
            <a:ext cx="2950375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3707-36B0-408B-9F0E-A9650B96256A}" type="datetime1">
              <a:rPr kumimoji="1" lang="ja-JP" altLang="en-US" smtClean="0"/>
              <a:t>2017/3/28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F7AC-18DB-45DD-9943-11411C34958D}" type="datetime1">
              <a:rPr kumimoji="1" lang="ja-JP" altLang="en-US" smtClean="0"/>
              <a:t>2017/3/28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67E-5D9F-4DD8-B7AA-47D8070366BA}" type="datetime1">
              <a:rPr kumimoji="1" lang="ja-JP" altLang="en-US" smtClean="0"/>
              <a:t>2017/3/28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F036-B167-4397-9AFC-F22130D85DD0}" type="datetime1">
              <a:rPr kumimoji="1" lang="ja-JP" altLang="en-US" smtClean="0"/>
              <a:t>2017/3/28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7CB5-6866-436B-94E3-84B61437B84B}" type="datetime1">
              <a:rPr kumimoji="1" lang="ja-JP" altLang="en-US" smtClean="0"/>
              <a:t>2017/3/28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457B-92F5-40DB-9C23-352EFB33E7CF}" type="datetime1">
              <a:rPr kumimoji="1" lang="ja-JP" altLang="en-US" smtClean="0"/>
              <a:t>2017/3/28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354D-6AAB-4D22-B1C2-3AA01FCF9408}" type="datetime1">
              <a:rPr kumimoji="1" lang="ja-JP" altLang="en-US" smtClean="0"/>
              <a:t>2017/3/28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F179-7FC5-4C60-B30A-0AD7E50990FA}" type="datetime1">
              <a:rPr kumimoji="1" lang="ja-JP" altLang="en-US" smtClean="0"/>
              <a:t>2017/3/28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0866-5901-4B3C-84EE-28A09939EFCC}" type="datetime1">
              <a:rPr kumimoji="1" lang="ja-JP" altLang="en-US" smtClean="0"/>
              <a:t>2017/3/28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DA22-05DC-4C1E-ABCF-F52B390AE2CB}" type="datetime1">
              <a:rPr kumimoji="1" lang="ja-JP" altLang="en-US" smtClean="0"/>
              <a:t>2017/3/28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7087-76C3-41EF-987C-9FD4E9BC396A}" type="datetime1">
              <a:rPr kumimoji="1" lang="ja-JP" altLang="en-US" smtClean="0"/>
              <a:t>2017/3/28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9C0C-1DE3-44DB-A8F6-BBB5047B0E90}" type="datetime1">
              <a:rPr kumimoji="1" lang="ja-JP" altLang="en-US" smtClean="0"/>
              <a:t>2017/3/28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吹き出し 13"/>
          <p:cNvSpPr/>
          <p:nvPr/>
        </p:nvSpPr>
        <p:spPr>
          <a:xfrm>
            <a:off x="-2417512" y="555166"/>
            <a:ext cx="1985420" cy="1632864"/>
          </a:xfrm>
          <a:prstGeom prst="wedgeRoundRectCallout">
            <a:avLst>
              <a:gd name="adj1" fmla="val 67635"/>
              <a:gd name="adj2" fmla="val 3403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" name="角丸四角形吹き出し 2"/>
          <p:cNvSpPr/>
          <p:nvPr/>
        </p:nvSpPr>
        <p:spPr>
          <a:xfrm>
            <a:off x="-2417512" y="2367477"/>
            <a:ext cx="2073729" cy="645573"/>
          </a:xfrm>
          <a:prstGeom prst="wedgeRoundRectCallout">
            <a:avLst>
              <a:gd name="adj1" fmla="val 62632"/>
              <a:gd name="adj2" fmla="val -7359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31133" y="3203088"/>
            <a:ext cx="9410952" cy="3187830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black"/>
                </a:solidFill>
              </a:rPr>
              <a:t>事業概要を表す図・イラスト等を記載すること。</a:t>
            </a:r>
            <a:endParaRPr lang="en-US" altLang="ja-JP" dirty="0" smtClean="0">
              <a:solidFill>
                <a:prstClr val="black"/>
              </a:solidFill>
            </a:endParaRPr>
          </a:p>
          <a:p>
            <a:pPr algn="ctr"/>
            <a:r>
              <a:rPr lang="ja-JP" altLang="en-US" dirty="0" smtClean="0">
                <a:solidFill>
                  <a:prstClr val="black"/>
                </a:solidFill>
              </a:rPr>
              <a:t>その際、整備</a:t>
            </a:r>
            <a:r>
              <a:rPr lang="ja-JP" altLang="en-US" dirty="0">
                <a:solidFill>
                  <a:prstClr val="black"/>
                </a:solidFill>
              </a:rPr>
              <a:t>する</a:t>
            </a:r>
            <a:r>
              <a:rPr lang="ja-JP" altLang="en-US" dirty="0" smtClean="0">
                <a:solidFill>
                  <a:prstClr val="black"/>
                </a:solidFill>
              </a:rPr>
              <a:t>拠点</a:t>
            </a:r>
            <a:r>
              <a:rPr lang="ja-JP" altLang="en-US" dirty="0">
                <a:solidFill>
                  <a:prstClr val="black"/>
                </a:solidFill>
              </a:rPr>
              <a:t>の</a:t>
            </a:r>
            <a:r>
              <a:rPr lang="ja-JP" altLang="en-US" dirty="0" smtClean="0">
                <a:solidFill>
                  <a:prstClr val="black"/>
                </a:solidFill>
              </a:rPr>
              <a:t>写真等を用いて分かりやすく記載すること。</a:t>
            </a:r>
            <a:endParaRPr lang="ja-JP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380802"/>
              </p:ext>
            </p:extLst>
          </p:nvPr>
        </p:nvGraphicFramePr>
        <p:xfrm>
          <a:off x="200957" y="870254"/>
          <a:ext cx="9554110" cy="2272996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333929"/>
                <a:gridCol w="1714500"/>
                <a:gridCol w="1714500"/>
                <a:gridCol w="1423125"/>
                <a:gridCol w="1684028"/>
                <a:gridCol w="1684028"/>
              </a:tblGrid>
              <a:tr h="1176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コンソーシアム名</a:t>
                      </a:r>
                      <a:endParaRPr kumimoji="1" lang="en-US" altLang="ja-JP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955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sz="1200" b="0" i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903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コンソーシアム</a:t>
                      </a:r>
                      <a:endParaRPr kumimoji="1" lang="en-US" altLang="ja-JP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参加機関名</a:t>
                      </a:r>
                      <a:endParaRPr kumimoji="1" lang="en-US" altLang="ja-JP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（下線は代表機関）</a:t>
                      </a:r>
                      <a:endParaRPr kumimoji="1" lang="ja-JP" altLang="en-US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955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sz="1200" b="0" i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地方移動者数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  <a:latin typeface="+mn-lt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95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従業員：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個人：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地元ワーカー数</a:t>
                      </a:r>
                      <a:endParaRPr kumimoji="1" lang="en-US" altLang="ja-JP" sz="1200" b="0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95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従業員：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個人：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総事業費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95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solidFill>
                            <a:srgbClr val="FF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○○○，○○○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千円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200" b="0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補助申請予定額</a:t>
                      </a:r>
                      <a:endParaRPr kumimoji="1" lang="en-US" altLang="ja-JP" sz="1200" b="0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955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rgbClr val="FF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○○，○○○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千円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251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事業概要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955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（事業概要を記載、フォントの大きさは１２ポイントとすること。）</a:t>
                      </a:r>
                      <a:endParaRPr kumimoji="1" lang="ja-JP" altLang="en-US" sz="1200" b="0" dirty="0" smtClean="0">
                        <a:solidFill>
                          <a:srgbClr val="FF0000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endParaRPr kumimoji="1" lang="en-US" altLang="ja-JP" sz="1200" b="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en-US" altLang="ja-JP" sz="1200" b="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ja-JP" altLang="en-US" sz="12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0" y="-2393"/>
            <a:ext cx="9916151" cy="812809"/>
          </a:xfrm>
          <a:prstGeom prst="rect">
            <a:avLst/>
          </a:prstGeom>
          <a:solidFill>
            <a:srgbClr val="8CC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5053" tIns="42526" rIns="85053" bIns="42526" rtlCol="0" anchor="ctr"/>
          <a:lstStyle/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2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年度予算ふるさと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テレワーク推進事業</a:t>
            </a:r>
            <a:endParaRPr lang="ja-JP" altLang="en-US" sz="1200" dirty="0" smtClean="0">
              <a:ln w="1905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b="1" dirty="0" smtClean="0">
                <a:ln w="1905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事業名</a:t>
            </a:r>
            <a:r>
              <a:rPr lang="ja-JP" altLang="en-US" b="1" dirty="0" smtClean="0">
                <a:ln w="1905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en-US" altLang="ja-JP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提案者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名（実施地域名）</a:t>
            </a:r>
            <a:endParaRPr lang="ja-JP" altLang="en-US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51404" y="6562302"/>
            <a:ext cx="1654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lang="ja-JP" altLang="en-US" sz="1200" i="1" dirty="0" smtClean="0">
                <a:solidFill>
                  <a:srgbClr val="FF0000"/>
                </a:solidFill>
              </a:rPr>
              <a:t>一枚に収めること。</a:t>
            </a:r>
            <a:endParaRPr lang="ja-JP" altLang="en-US" sz="1200" i="1" dirty="0">
              <a:solidFill>
                <a:srgbClr val="FF0000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-2305018" y="603015"/>
            <a:ext cx="188705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地方移動者数、地元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ワーカーについては平成</a:t>
            </a:r>
            <a:r>
              <a:rPr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</a:p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年度の実施人数を記載して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ください。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延べ人数は記載しないで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ください。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使用しない欄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は削除</a:t>
            </a:r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-2433982" y="2459430"/>
            <a:ext cx="2106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FF0000"/>
                </a:solidFill>
              </a:rPr>
              <a:t>※</a:t>
            </a:r>
            <a:r>
              <a:rPr lang="ja-JP" altLang="en-US" sz="1200" b="1" dirty="0" smtClean="0">
                <a:solidFill>
                  <a:srgbClr val="FF0000"/>
                </a:solidFill>
              </a:rPr>
              <a:t>総事業費・補助申請予定額は千円未満切捨てで記載</a:t>
            </a:r>
            <a:endParaRPr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9100490" y="41728"/>
            <a:ext cx="725682" cy="317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prstClr val="black"/>
                </a:solidFill>
              </a:rPr>
              <a:t>様式６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61514" y="-1842868"/>
            <a:ext cx="64148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</a:rPr>
              <a:t>タイトル</a:t>
            </a:r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en-US" altLang="ja-JP" dirty="0" smtClean="0">
                <a:solidFill>
                  <a:prstClr val="black"/>
                </a:solidFill>
              </a:rPr>
              <a:t>16</a:t>
            </a:r>
            <a:r>
              <a:rPr lang="ja-JP" altLang="en-US" dirty="0" smtClean="0">
                <a:solidFill>
                  <a:prstClr val="black"/>
                </a:solidFill>
              </a:rPr>
              <a:t>進カラーコード　</a:t>
            </a:r>
            <a:r>
              <a:rPr lang="en-US" altLang="ja-JP" dirty="0" smtClean="0">
                <a:solidFill>
                  <a:prstClr val="black"/>
                </a:solidFill>
              </a:rPr>
              <a:t>#8ccc84</a:t>
            </a:r>
            <a:r>
              <a:rPr lang="ja-JP" altLang="en-US" dirty="0" err="1" smtClean="0">
                <a:solidFill>
                  <a:prstClr val="black"/>
                </a:solidFill>
              </a:rPr>
              <a:t>、</a:t>
            </a:r>
            <a:r>
              <a:rPr lang="ja-JP" altLang="en-US" dirty="0" smtClean="0">
                <a:solidFill>
                  <a:prstClr val="black"/>
                </a:solidFill>
              </a:rPr>
              <a:t>ＲＧＢ（</a:t>
            </a:r>
            <a:r>
              <a:rPr lang="en-US" altLang="ja-JP" dirty="0" smtClean="0">
                <a:solidFill>
                  <a:prstClr val="black"/>
                </a:solidFill>
              </a:rPr>
              <a:t>140</a:t>
            </a:r>
            <a:r>
              <a:rPr lang="ja-JP" altLang="en-US" dirty="0" err="1" smtClean="0">
                <a:solidFill>
                  <a:prstClr val="black"/>
                </a:solidFill>
              </a:rPr>
              <a:t>、</a:t>
            </a:r>
            <a:r>
              <a:rPr lang="en-US" altLang="ja-JP" dirty="0" smtClean="0">
                <a:solidFill>
                  <a:prstClr val="black"/>
                </a:solidFill>
              </a:rPr>
              <a:t>204</a:t>
            </a:r>
            <a:r>
              <a:rPr lang="ja-JP" altLang="en-US" dirty="0" err="1" smtClean="0">
                <a:solidFill>
                  <a:prstClr val="black"/>
                </a:solidFill>
              </a:rPr>
              <a:t>、</a:t>
            </a:r>
            <a:r>
              <a:rPr lang="en-US" altLang="ja-JP" dirty="0" smtClean="0">
                <a:solidFill>
                  <a:prstClr val="black"/>
                </a:solidFill>
              </a:rPr>
              <a:t>132</a:t>
            </a:r>
            <a:r>
              <a:rPr lang="ja-JP" altLang="en-US" dirty="0" smtClean="0">
                <a:solidFill>
                  <a:prstClr val="black"/>
                </a:solidFill>
              </a:rPr>
              <a:t>）</a:t>
            </a:r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ja-JP" altLang="en-US" dirty="0" smtClean="0">
                <a:solidFill>
                  <a:prstClr val="black"/>
                </a:solidFill>
              </a:rPr>
              <a:t>↑（</a:t>
            </a:r>
            <a:r>
              <a:rPr lang="en-US" altLang="ja-JP" dirty="0" smtClean="0">
                <a:solidFill>
                  <a:prstClr val="black"/>
                </a:solidFill>
              </a:rPr>
              <a:t>25</a:t>
            </a:r>
            <a:r>
              <a:rPr lang="ja-JP" altLang="en-US" dirty="0" smtClean="0">
                <a:solidFill>
                  <a:prstClr val="black"/>
                </a:solidFill>
              </a:rPr>
              <a:t>％明るく）</a:t>
            </a:r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ja-JP" altLang="en-US" dirty="0" smtClean="0">
                <a:solidFill>
                  <a:prstClr val="black"/>
                </a:solidFill>
              </a:rPr>
              <a:t>概要</a:t>
            </a:r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en-US" altLang="ja-JP" dirty="0" smtClean="0">
                <a:solidFill>
                  <a:prstClr val="black"/>
                </a:solidFill>
              </a:rPr>
              <a:t>16</a:t>
            </a:r>
            <a:r>
              <a:rPr lang="ja-JP" altLang="en-US" dirty="0" smtClean="0">
                <a:solidFill>
                  <a:prstClr val="black"/>
                </a:solidFill>
              </a:rPr>
              <a:t>進カラーコード　</a:t>
            </a:r>
            <a:r>
              <a:rPr lang="en-US" altLang="ja-JP" dirty="0" smtClean="0">
                <a:solidFill>
                  <a:prstClr val="black"/>
                </a:solidFill>
              </a:rPr>
              <a:t>#5fb955</a:t>
            </a:r>
            <a:r>
              <a:rPr lang="ja-JP" altLang="en-US" dirty="0" err="1" smtClean="0">
                <a:solidFill>
                  <a:prstClr val="black"/>
                </a:solidFill>
              </a:rPr>
              <a:t>、</a:t>
            </a:r>
            <a:r>
              <a:rPr lang="ja-JP" altLang="en-US" dirty="0" smtClean="0">
                <a:solidFill>
                  <a:prstClr val="black"/>
                </a:solidFill>
              </a:rPr>
              <a:t>ＲＧＢ（</a:t>
            </a:r>
            <a:r>
              <a:rPr lang="en-US" altLang="ja-JP" dirty="0" smtClean="0">
                <a:solidFill>
                  <a:prstClr val="black"/>
                </a:solidFill>
              </a:rPr>
              <a:t>95</a:t>
            </a:r>
            <a:r>
              <a:rPr lang="ja-JP" altLang="en-US" dirty="0" err="1" smtClean="0">
                <a:solidFill>
                  <a:prstClr val="black"/>
                </a:solidFill>
              </a:rPr>
              <a:t>、</a:t>
            </a:r>
            <a:r>
              <a:rPr lang="en-US" altLang="ja-JP" dirty="0" smtClean="0">
                <a:solidFill>
                  <a:prstClr val="black"/>
                </a:solidFill>
              </a:rPr>
              <a:t>185</a:t>
            </a:r>
            <a:r>
              <a:rPr lang="ja-JP" altLang="en-US" dirty="0" err="1" smtClean="0">
                <a:solidFill>
                  <a:prstClr val="black"/>
                </a:solidFill>
              </a:rPr>
              <a:t>、</a:t>
            </a:r>
            <a:r>
              <a:rPr lang="en-US" altLang="ja-JP" dirty="0" smtClean="0">
                <a:solidFill>
                  <a:prstClr val="black"/>
                </a:solidFill>
              </a:rPr>
              <a:t>85</a:t>
            </a:r>
            <a:r>
              <a:rPr lang="ja-JP" altLang="en-US" dirty="0" smtClean="0">
                <a:solidFill>
                  <a:prstClr val="black"/>
                </a:solidFill>
              </a:rPr>
              <a:t>）</a:t>
            </a:r>
            <a:endParaRPr lang="en-US" altLang="ja-JP" dirty="0">
              <a:solidFill>
                <a:prstClr val="black"/>
              </a:solidFill>
            </a:endParaRPr>
          </a:p>
          <a:p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52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</Words>
  <Application>Microsoft Office PowerPoint</Application>
  <PresentationFormat>A4 210 x 297 mm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2017-03-28T10:29:16Z</dcterms:created>
  <dcterms:modified xsi:type="dcterms:W3CDTF">2017-03-28T10:29:28Z</dcterms:modified>
</cp:coreProperties>
</file>