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955"/>
    <a:srgbClr val="8CCC84"/>
    <a:srgbClr val="B2CB7F"/>
    <a:srgbClr val="CCFF99"/>
    <a:srgbClr val="66FF33"/>
    <a:srgbClr val="00CC99"/>
    <a:srgbClr val="00FF00"/>
    <a:srgbClr val="00FF99"/>
    <a:srgbClr val="66FF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82" autoAdjust="0"/>
    <p:restoredTop sz="95873" autoAdjust="0"/>
  </p:normalViewPr>
  <p:slideViewPr>
    <p:cSldViewPr snapToGrid="0">
      <p:cViewPr>
        <p:scale>
          <a:sx n="130" d="100"/>
          <a:sy n="130" d="100"/>
        </p:scale>
        <p:origin x="-870" y="-29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2017/3/29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吹き出し 13"/>
          <p:cNvSpPr/>
          <p:nvPr/>
        </p:nvSpPr>
        <p:spPr>
          <a:xfrm>
            <a:off x="16470" y="555166"/>
            <a:ext cx="1985420" cy="1632864"/>
          </a:xfrm>
          <a:prstGeom prst="wedgeRoundRectCallout">
            <a:avLst>
              <a:gd name="adj1" fmla="val 67635"/>
              <a:gd name="adj2" fmla="val 340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16470" y="2367477"/>
            <a:ext cx="2073729" cy="645573"/>
          </a:xfrm>
          <a:prstGeom prst="wedgeRoundRectCallout">
            <a:avLst>
              <a:gd name="adj1" fmla="val 62632"/>
              <a:gd name="adj2" fmla="val -7359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8964" y="603015"/>
            <a:ext cx="18870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地方移動者数、地元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ワーカーについては平成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年度の実施人数を記載して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延べ人数は記載しないで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使用しない欄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は削除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ください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2459430"/>
            <a:ext cx="2106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総事業費・補助申請予定額は千円未満切捨てで記載</a:t>
            </a:r>
            <a:endParaRPr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65053" y="95183"/>
            <a:ext cx="6414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タイトル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</a:rPr>
              <a:t>16</a:t>
            </a:r>
            <a:r>
              <a:rPr lang="ja-JP" altLang="en-US" sz="1200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sz="1200" dirty="0" smtClean="0">
                <a:solidFill>
                  <a:prstClr val="black"/>
                </a:solidFill>
              </a:rPr>
              <a:t>#8ccc84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ＲＧＢ（</a:t>
            </a:r>
            <a:r>
              <a:rPr lang="en-US" altLang="ja-JP" sz="1200" dirty="0" smtClean="0">
                <a:solidFill>
                  <a:prstClr val="black"/>
                </a:solidFill>
              </a:rPr>
              <a:t>140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</a:rPr>
              <a:t>204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</a:rPr>
              <a:t>132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↑（</a:t>
            </a:r>
            <a:r>
              <a:rPr lang="en-US" altLang="ja-JP" sz="1200" dirty="0" smtClean="0">
                <a:solidFill>
                  <a:prstClr val="black"/>
                </a:solidFill>
              </a:rPr>
              <a:t>25</a:t>
            </a:r>
            <a:r>
              <a:rPr lang="ja-JP" altLang="en-US" sz="1200" dirty="0" smtClean="0">
                <a:solidFill>
                  <a:prstClr val="black"/>
                </a:solidFill>
              </a:rPr>
              <a:t>％明るく）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概要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</a:rPr>
              <a:t>16</a:t>
            </a:r>
            <a:r>
              <a:rPr lang="ja-JP" altLang="en-US" sz="1200" dirty="0" smtClean="0">
                <a:solidFill>
                  <a:prstClr val="black"/>
                </a:solidFill>
              </a:rPr>
              <a:t>進カラーコード　</a:t>
            </a:r>
            <a:r>
              <a:rPr lang="en-US" altLang="ja-JP" sz="1200" dirty="0" smtClean="0">
                <a:solidFill>
                  <a:prstClr val="black"/>
                </a:solidFill>
              </a:rPr>
              <a:t>#5fb955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ja-JP" altLang="en-US" sz="1200" dirty="0" smtClean="0">
                <a:solidFill>
                  <a:prstClr val="black"/>
                </a:solidFill>
              </a:rPr>
              <a:t>ＲＧＢ（</a:t>
            </a:r>
            <a:r>
              <a:rPr lang="en-US" altLang="ja-JP" sz="1200" dirty="0" smtClean="0">
                <a:solidFill>
                  <a:prstClr val="black"/>
                </a:solidFill>
              </a:rPr>
              <a:t>95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</a:rPr>
              <a:t>185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、</a:t>
            </a:r>
            <a:r>
              <a:rPr lang="en-US" altLang="ja-JP" sz="1200" dirty="0" smtClean="0">
                <a:solidFill>
                  <a:prstClr val="black"/>
                </a:solidFill>
              </a:rPr>
              <a:t>85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205" y="1183168"/>
            <a:ext cx="6701425" cy="464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5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様式6　提案書概要</dc:title>
  <dc:creator/>
  <cp:lastModifiedBy/>
  <cp:revision>1</cp:revision>
  <dcterms:created xsi:type="dcterms:W3CDTF">2017-03-29T00:39:11Z</dcterms:created>
  <dcterms:modified xsi:type="dcterms:W3CDTF">2017-03-29T00:39:31Z</dcterms:modified>
</cp:coreProperties>
</file>