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sldIdLst>
    <p:sldId id="461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B955"/>
    <a:srgbClr val="8CCC84"/>
    <a:srgbClr val="B2CB7F"/>
    <a:srgbClr val="CCFF99"/>
    <a:srgbClr val="66FF33"/>
    <a:srgbClr val="00CC99"/>
    <a:srgbClr val="00FF00"/>
    <a:srgbClr val="00FF99"/>
    <a:srgbClr val="66FF66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682" autoAdjust="0"/>
    <p:restoredTop sz="95873" autoAdjust="0"/>
  </p:normalViewPr>
  <p:slideViewPr>
    <p:cSldViewPr snapToGrid="0">
      <p:cViewPr>
        <p:scale>
          <a:sx n="130" d="100"/>
          <a:sy n="130" d="100"/>
        </p:scale>
        <p:origin x="-870" y="-29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83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50375" cy="497367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2"/>
            <a:ext cx="2950374" cy="497367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r">
              <a:defRPr sz="1200"/>
            </a:lvl1pPr>
          </a:lstStyle>
          <a:p>
            <a:fld id="{90F73343-A501-40EC-96EE-808513613A66}" type="datetimeFigureOut">
              <a:rPr kumimoji="1" lang="ja-JP" altLang="en-US" smtClean="0"/>
              <a:t>2017/3/29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87975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9" tIns="46115" rIns="92229" bIns="46115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39" y="4720985"/>
            <a:ext cx="5446723" cy="4473102"/>
          </a:xfrm>
          <a:prstGeom prst="rect">
            <a:avLst/>
          </a:prstGeom>
        </p:spPr>
        <p:txBody>
          <a:bodyPr vert="horz" lIns="92229" tIns="46115" rIns="92229" bIns="4611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372"/>
            <a:ext cx="2950375" cy="4973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73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r">
              <a:defRPr sz="1200"/>
            </a:lvl1pPr>
          </a:lstStyle>
          <a:p>
            <a:fld id="{3781EB83-02FA-4BF6-832E-67A0E11A499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799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3707-36B0-408B-9F0E-A9650B96256A}" type="datetime1">
              <a:rPr kumimoji="1" lang="ja-JP" altLang="en-US" smtClean="0"/>
              <a:t>2017/3/29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5F7AC-18DB-45DD-9943-11411C34958D}" type="datetime1">
              <a:rPr kumimoji="1" lang="ja-JP" altLang="en-US" smtClean="0"/>
              <a:t>2017/3/29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9D67E-5D9F-4DD8-B7AA-47D8070366BA}" type="datetime1">
              <a:rPr kumimoji="1" lang="ja-JP" altLang="en-US" smtClean="0"/>
              <a:t>2017/3/29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F036-B167-4397-9AFC-F22130D85DD0}" type="datetime1">
              <a:rPr kumimoji="1" lang="ja-JP" altLang="en-US" smtClean="0"/>
              <a:t>2017/3/29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37CB5-6866-436B-94E3-84B61437B84B}" type="datetime1">
              <a:rPr kumimoji="1" lang="ja-JP" altLang="en-US" smtClean="0"/>
              <a:t>2017/3/29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457B-92F5-40DB-9C23-352EFB33E7CF}" type="datetime1">
              <a:rPr kumimoji="1" lang="ja-JP" altLang="en-US" smtClean="0"/>
              <a:t>2017/3/29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2354D-6AAB-4D22-B1C2-3AA01FCF9408}" type="datetime1">
              <a:rPr kumimoji="1" lang="ja-JP" altLang="en-US" smtClean="0"/>
              <a:t>2017/3/29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F179-7FC5-4C60-B30A-0AD7E50990FA}" type="datetime1">
              <a:rPr kumimoji="1" lang="ja-JP" altLang="en-US" smtClean="0"/>
              <a:t>2017/3/29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0866-5901-4B3C-84EE-28A09939EFCC}" type="datetime1">
              <a:rPr kumimoji="1" lang="ja-JP" altLang="en-US" smtClean="0"/>
              <a:t>2017/3/29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0DA22-05DC-4C1E-ABCF-F52B390AE2CB}" type="datetime1">
              <a:rPr kumimoji="1" lang="ja-JP" altLang="en-US" smtClean="0"/>
              <a:t>2017/3/29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7087-76C3-41EF-987C-9FD4E9BC396A}" type="datetime1">
              <a:rPr kumimoji="1" lang="ja-JP" altLang="en-US" smtClean="0"/>
              <a:t>2017/3/29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B9C0C-1DE3-44DB-A8F6-BBB5047B0E90}" type="datetime1">
              <a:rPr kumimoji="1" lang="ja-JP" altLang="en-US" smtClean="0"/>
              <a:t>2017/3/29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角丸四角形吹き出し 13"/>
          <p:cNvSpPr/>
          <p:nvPr/>
        </p:nvSpPr>
        <p:spPr>
          <a:xfrm>
            <a:off x="16470" y="555166"/>
            <a:ext cx="1985420" cy="1632864"/>
          </a:xfrm>
          <a:prstGeom prst="wedgeRoundRectCallout">
            <a:avLst>
              <a:gd name="adj1" fmla="val 67635"/>
              <a:gd name="adj2" fmla="val 34034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" name="角丸四角形吹き出し 2"/>
          <p:cNvSpPr/>
          <p:nvPr/>
        </p:nvSpPr>
        <p:spPr>
          <a:xfrm>
            <a:off x="16470" y="2367477"/>
            <a:ext cx="2073729" cy="645573"/>
          </a:xfrm>
          <a:prstGeom prst="wedgeRoundRectCallout">
            <a:avLst>
              <a:gd name="adj1" fmla="val 62632"/>
              <a:gd name="adj2" fmla="val -73594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28964" y="603015"/>
            <a:ext cx="188705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地方移動者数、地元</a:t>
            </a:r>
            <a:endParaRPr lang="en-US" altLang="ja-JP" sz="12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ワーカーについては平成</a:t>
            </a:r>
            <a:r>
              <a:rPr lang="en-US" altLang="ja-JP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</a:p>
          <a:p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年度の実施人数を記載して</a:t>
            </a:r>
            <a:endParaRPr lang="en-US" altLang="ja-JP" sz="12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ください。</a:t>
            </a:r>
            <a:endParaRPr lang="en-US" altLang="ja-JP" sz="12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延べ人数は記載しないで</a:t>
            </a:r>
            <a:endParaRPr lang="en-US" altLang="ja-JP" sz="12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ください。</a:t>
            </a:r>
            <a:endParaRPr lang="en-US" altLang="ja-JP" sz="12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使用しない欄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は削除</a:t>
            </a:r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</a:t>
            </a:r>
            <a:endParaRPr lang="en-US" altLang="ja-JP" sz="12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ください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0" y="2459430"/>
            <a:ext cx="21066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solidFill>
                  <a:srgbClr val="FF0000"/>
                </a:solidFill>
              </a:rPr>
              <a:t>※</a:t>
            </a:r>
            <a:r>
              <a:rPr lang="ja-JP" altLang="en-US" sz="1200" b="1" dirty="0" smtClean="0">
                <a:solidFill>
                  <a:srgbClr val="FF0000"/>
                </a:solidFill>
              </a:rPr>
              <a:t>総事業費・補助申請予定額は千円未満切捨てで記載</a:t>
            </a:r>
            <a:endParaRPr lang="ja-JP" altLang="en-US" sz="1200" b="1" dirty="0">
              <a:solidFill>
                <a:srgbClr val="FF000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265053" y="95183"/>
            <a:ext cx="64148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タイトル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r>
              <a:rPr lang="en-US" altLang="ja-JP" sz="1200" dirty="0" smtClean="0">
                <a:solidFill>
                  <a:prstClr val="black"/>
                </a:solidFill>
              </a:rPr>
              <a:t>16</a:t>
            </a:r>
            <a:r>
              <a:rPr lang="ja-JP" altLang="en-US" sz="1200" dirty="0" smtClean="0">
                <a:solidFill>
                  <a:prstClr val="black"/>
                </a:solidFill>
              </a:rPr>
              <a:t>進カラーコード　</a:t>
            </a:r>
            <a:r>
              <a:rPr lang="en-US" altLang="ja-JP" sz="1200" dirty="0" smtClean="0">
                <a:solidFill>
                  <a:prstClr val="black"/>
                </a:solidFill>
              </a:rPr>
              <a:t>#8ccc84</a:t>
            </a:r>
            <a:r>
              <a:rPr lang="ja-JP" altLang="en-US" sz="1200" dirty="0" err="1" smtClean="0">
                <a:solidFill>
                  <a:prstClr val="black"/>
                </a:solidFill>
              </a:rPr>
              <a:t>、</a:t>
            </a:r>
            <a:r>
              <a:rPr lang="ja-JP" altLang="en-US" sz="1200" dirty="0" smtClean="0">
                <a:solidFill>
                  <a:prstClr val="black"/>
                </a:solidFill>
              </a:rPr>
              <a:t>ＲＧＢ（</a:t>
            </a:r>
            <a:r>
              <a:rPr lang="en-US" altLang="ja-JP" sz="1200" dirty="0" smtClean="0">
                <a:solidFill>
                  <a:prstClr val="black"/>
                </a:solidFill>
              </a:rPr>
              <a:t>140</a:t>
            </a:r>
            <a:r>
              <a:rPr lang="ja-JP" altLang="en-US" sz="1200" dirty="0" err="1" smtClean="0">
                <a:solidFill>
                  <a:prstClr val="black"/>
                </a:solidFill>
              </a:rPr>
              <a:t>、</a:t>
            </a:r>
            <a:r>
              <a:rPr lang="en-US" altLang="ja-JP" sz="1200" dirty="0" smtClean="0">
                <a:solidFill>
                  <a:prstClr val="black"/>
                </a:solidFill>
              </a:rPr>
              <a:t>204</a:t>
            </a:r>
            <a:r>
              <a:rPr lang="ja-JP" altLang="en-US" sz="1200" dirty="0" err="1" smtClean="0">
                <a:solidFill>
                  <a:prstClr val="black"/>
                </a:solidFill>
              </a:rPr>
              <a:t>、</a:t>
            </a:r>
            <a:r>
              <a:rPr lang="en-US" altLang="ja-JP" sz="1200" dirty="0" smtClean="0">
                <a:solidFill>
                  <a:prstClr val="black"/>
                </a:solidFill>
              </a:rPr>
              <a:t>132</a:t>
            </a:r>
            <a:r>
              <a:rPr lang="ja-JP" altLang="en-US" sz="1200" dirty="0" smtClean="0">
                <a:solidFill>
                  <a:prstClr val="black"/>
                </a:solidFill>
              </a:rPr>
              <a:t>）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r>
              <a:rPr lang="ja-JP" altLang="en-US" sz="1200" dirty="0" smtClean="0">
                <a:solidFill>
                  <a:prstClr val="black"/>
                </a:solidFill>
              </a:rPr>
              <a:t>↑（</a:t>
            </a:r>
            <a:r>
              <a:rPr lang="en-US" altLang="ja-JP" sz="1200" dirty="0" smtClean="0">
                <a:solidFill>
                  <a:prstClr val="black"/>
                </a:solidFill>
              </a:rPr>
              <a:t>25</a:t>
            </a:r>
            <a:r>
              <a:rPr lang="ja-JP" altLang="en-US" sz="1200" dirty="0" smtClean="0">
                <a:solidFill>
                  <a:prstClr val="black"/>
                </a:solidFill>
              </a:rPr>
              <a:t>％明るく）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r>
              <a:rPr lang="ja-JP" altLang="en-US" sz="1200" dirty="0" smtClean="0">
                <a:solidFill>
                  <a:prstClr val="black"/>
                </a:solidFill>
              </a:rPr>
              <a:t>概要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r>
              <a:rPr lang="en-US" altLang="ja-JP" sz="1200" dirty="0" smtClean="0">
                <a:solidFill>
                  <a:prstClr val="black"/>
                </a:solidFill>
              </a:rPr>
              <a:t>16</a:t>
            </a:r>
            <a:r>
              <a:rPr lang="ja-JP" altLang="en-US" sz="1200" dirty="0" smtClean="0">
                <a:solidFill>
                  <a:prstClr val="black"/>
                </a:solidFill>
              </a:rPr>
              <a:t>進カラーコード　</a:t>
            </a:r>
            <a:r>
              <a:rPr lang="en-US" altLang="ja-JP" sz="1200" dirty="0" smtClean="0">
                <a:solidFill>
                  <a:prstClr val="black"/>
                </a:solidFill>
              </a:rPr>
              <a:t>#5fb955</a:t>
            </a:r>
            <a:r>
              <a:rPr lang="ja-JP" altLang="en-US" sz="1200" dirty="0" err="1" smtClean="0">
                <a:solidFill>
                  <a:prstClr val="black"/>
                </a:solidFill>
              </a:rPr>
              <a:t>、</a:t>
            </a:r>
            <a:r>
              <a:rPr lang="ja-JP" altLang="en-US" sz="1200" dirty="0" smtClean="0">
                <a:solidFill>
                  <a:prstClr val="black"/>
                </a:solidFill>
              </a:rPr>
              <a:t>ＲＧＢ（</a:t>
            </a:r>
            <a:r>
              <a:rPr lang="en-US" altLang="ja-JP" sz="1200" dirty="0" smtClean="0">
                <a:solidFill>
                  <a:prstClr val="black"/>
                </a:solidFill>
              </a:rPr>
              <a:t>95</a:t>
            </a:r>
            <a:r>
              <a:rPr lang="ja-JP" altLang="en-US" sz="1200" dirty="0" err="1" smtClean="0">
                <a:solidFill>
                  <a:prstClr val="black"/>
                </a:solidFill>
              </a:rPr>
              <a:t>、</a:t>
            </a:r>
            <a:r>
              <a:rPr lang="en-US" altLang="ja-JP" sz="1200" dirty="0" smtClean="0">
                <a:solidFill>
                  <a:prstClr val="black"/>
                </a:solidFill>
              </a:rPr>
              <a:t>185</a:t>
            </a:r>
            <a:r>
              <a:rPr lang="ja-JP" altLang="en-US" sz="1200" dirty="0" err="1" smtClean="0">
                <a:solidFill>
                  <a:prstClr val="black"/>
                </a:solidFill>
              </a:rPr>
              <a:t>、</a:t>
            </a:r>
            <a:r>
              <a:rPr lang="en-US" altLang="ja-JP" sz="1200" dirty="0" smtClean="0">
                <a:solidFill>
                  <a:prstClr val="black"/>
                </a:solidFill>
              </a:rPr>
              <a:t>85</a:t>
            </a:r>
            <a:r>
              <a:rPr lang="ja-JP" altLang="en-US" sz="1200" dirty="0" smtClean="0">
                <a:solidFill>
                  <a:prstClr val="black"/>
                </a:solidFill>
              </a:rPr>
              <a:t>）</a:t>
            </a:r>
            <a:endParaRPr lang="en-US" altLang="ja-JP" sz="1200" dirty="0">
              <a:solidFill>
                <a:prstClr val="black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5205" y="1183168"/>
            <a:ext cx="6701425" cy="4641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52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</Words>
  <Application>Microsoft Office PowerPoint</Application>
  <PresentationFormat>A4 210 x 297 mm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様式6　提案書概要</dc:title>
  <dc:creator/>
  <cp:lastModifiedBy/>
  <cp:revision>1</cp:revision>
  <dcterms:created xsi:type="dcterms:W3CDTF">2017-03-29T00:39:11Z</dcterms:created>
  <dcterms:modified xsi:type="dcterms:W3CDTF">2017-03-29T00:39:31Z</dcterms:modified>
</cp:coreProperties>
</file>