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4"/>
  </p:notesMasterIdLst>
  <p:sldIdLst>
    <p:sldId id="458" r:id="rId2"/>
    <p:sldId id="459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9" d="100"/>
          <a:sy n="89" d="100"/>
        </p:scale>
        <p:origin x="1402" y="9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2017/4/11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01598"/>
              </p:ext>
            </p:extLst>
          </p:nvPr>
        </p:nvGraphicFramePr>
        <p:xfrm>
          <a:off x="200957" y="592666"/>
          <a:ext cx="9504087" cy="259872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827768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○○，○○○千円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対象分野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733692" y="41728"/>
            <a:ext cx="109248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様式８－１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6943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1828800"/>
            <a:ext cx="9151805" cy="3868615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リファレンスモデルの概要を表す図・イラスト等を記載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932862"/>
              </p:ext>
            </p:extLst>
          </p:nvPr>
        </p:nvGraphicFramePr>
        <p:xfrm>
          <a:off x="200957" y="592666"/>
          <a:ext cx="9504087" cy="964329"/>
        </p:xfrm>
        <a:graphic>
          <a:graphicData uri="http://schemas.openxmlformats.org/drawingml/2006/table">
            <a:tbl>
              <a:tblPr bandRow="1">
                <a:tableStyleId>{1FECB4D8-DB02-4DC6-A0A2-4F2EBAE1DC90}</a:tableStyleId>
              </a:tblPr>
              <a:tblGrid>
                <a:gridCol w="1475443"/>
                <a:gridCol w="8028644"/>
              </a:tblGrid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リファレンスモデルの概要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（リファレンスモデルの概要を記載、フォントの大きさは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733692" y="41728"/>
            <a:ext cx="109248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様式８－２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9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A4 210 x 297 mm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2017-04-10T21:56:06Z</dcterms:created>
  <dcterms:modified xsi:type="dcterms:W3CDTF">2017-04-10T21:56:11Z</dcterms:modified>
</cp:coreProperties>
</file>