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3"/>
  </p:notesMasterIdLst>
  <p:handoutMasterIdLst>
    <p:handoutMasterId r:id="rId4"/>
  </p:handoutMasterIdLst>
  <p:sldIdLst>
    <p:sldId id="1289" r:id="rId2"/>
  </p:sldIdLst>
  <p:sldSz cx="9906000" cy="7200900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Times New Roman" pitchFamily="18" charset="0"/>
        <a:ea typeface="ＭＳ ゴシック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ADA"/>
    <a:srgbClr val="4F81BD"/>
    <a:srgbClr val="DBEEF4"/>
    <a:srgbClr val="C0504D"/>
    <a:srgbClr val="FF9966"/>
    <a:srgbClr val="CCFFFF"/>
    <a:srgbClr val="FFFF99"/>
    <a:srgbClr val="FFFFFF"/>
    <a:srgbClr val="FF99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51" autoAdjust="0"/>
    <p:restoredTop sz="97842" autoAdjust="0"/>
  </p:normalViewPr>
  <p:slideViewPr>
    <p:cSldViewPr>
      <p:cViewPr>
        <p:scale>
          <a:sx n="75" d="100"/>
          <a:sy n="75" d="100"/>
        </p:scale>
        <p:origin x="-864" y="466"/>
      </p:cViewPr>
      <p:guideLst>
        <p:guide orient="horz" pos="428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3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28" y="3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441975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28" y="9441975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>
              <a:defRPr>
                <a:ea typeface="ＭＳ Ｐゴシック" pitchFamily="50" charset="-128"/>
              </a:defRPr>
            </a:lvl1pPr>
          </a:lstStyle>
          <a:p>
            <a:fld id="{B08C51D5-F44D-445A-B2E6-08EE51EE4D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2276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3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221" y="3"/>
            <a:ext cx="2950374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1375" y="744538"/>
            <a:ext cx="512762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0" y="4720986"/>
            <a:ext cx="5446723" cy="447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4403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221" y="9440373"/>
            <a:ext cx="2950374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>
              <a:defRPr>
                <a:ea typeface="ＭＳ Ｐゴシック" pitchFamily="50" charset="-128"/>
              </a:defRPr>
            </a:lvl1pPr>
          </a:lstStyle>
          <a:p>
            <a:fld id="{8E9DC408-9506-4BEF-837F-A79C2AB9E98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59828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41375" y="746125"/>
            <a:ext cx="512445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48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236954"/>
            <a:ext cx="8420100" cy="1543526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080510"/>
            <a:ext cx="6934200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8253F-30FA-4A43-B122-B07A8A49F48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937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1375-C275-47CA-A5E0-93C9F515414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461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88374"/>
            <a:ext cx="2228850" cy="6144101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88374"/>
            <a:ext cx="6521450" cy="6144101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52B7A-2556-4643-B4EC-A5CCB8548DA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06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5090-8056-429B-B1A6-D27A5F2BFAB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4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627255"/>
            <a:ext cx="8420100" cy="143017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3052049"/>
            <a:ext cx="8420100" cy="157519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4FC8C-0AA7-459A-9CB8-258E829B9A9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56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80217"/>
            <a:ext cx="437515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80217"/>
            <a:ext cx="437515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C860-E48D-41E5-8230-D4C7FFCBEE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59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11869"/>
            <a:ext cx="4376870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283619"/>
            <a:ext cx="4376870" cy="41488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4" y="1611869"/>
            <a:ext cx="4378590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4" y="2283619"/>
            <a:ext cx="4378590" cy="41488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119-F08A-49BD-9048-74852360ED4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78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AB04-45D1-4FC5-83ED-6EF012D26CB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57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D689-612B-49AA-ACDC-8D0B682F85F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82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86702"/>
            <a:ext cx="3259006" cy="12201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7" y="286707"/>
            <a:ext cx="5537729" cy="61457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506860"/>
            <a:ext cx="3259006" cy="49256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B854-BC77-43BB-8BF4-8B648C007D9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11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5040631"/>
            <a:ext cx="5943600" cy="595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43414"/>
            <a:ext cx="5943600" cy="4320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635706"/>
            <a:ext cx="5943600" cy="8451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B3599-8401-490E-B5D3-1BC57874F64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7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88370"/>
            <a:ext cx="8915400" cy="1200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80217"/>
            <a:ext cx="8915400" cy="4752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674178"/>
            <a:ext cx="231140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8F9D5B4-97D6-493F-9767-E534064FA425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2016/4/17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674178"/>
            <a:ext cx="313690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674178"/>
            <a:ext cx="231140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6CEA0101-A47A-40D4-9AAF-17D9E337B643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5307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角丸四角形 20"/>
          <p:cNvSpPr/>
          <p:nvPr/>
        </p:nvSpPr>
        <p:spPr>
          <a:xfrm>
            <a:off x="35496" y="1368202"/>
            <a:ext cx="9795504" cy="5736695"/>
          </a:xfrm>
          <a:prstGeom prst="roundRect">
            <a:avLst>
              <a:gd name="adj" fmla="val 442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2400" dirty="0" smtClean="0">
                <a:solidFill>
                  <a:schemeClr val="tx1"/>
                </a:solidFill>
              </a:rPr>
              <a:t>（</a:t>
            </a:r>
            <a:r>
              <a:rPr lang="ja-JP" altLang="en-US" sz="2400" smtClean="0">
                <a:solidFill>
                  <a:schemeClr val="tx1"/>
                </a:solidFill>
              </a:rPr>
              <a:t>提案する事業</a:t>
            </a:r>
            <a:r>
              <a:rPr lang="ja-JP" altLang="en-US" sz="2400" dirty="0" smtClean="0">
                <a:solidFill>
                  <a:schemeClr val="tx1"/>
                </a:solidFill>
              </a:rPr>
              <a:t>計画について、自由に記載してください。）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endParaRPr lang="ja-JP" altLang="en-US" sz="2400" dirty="0">
              <a:solidFill>
                <a:schemeClr val="tx1"/>
              </a:solidFill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-4192" y="636071"/>
            <a:ext cx="9906000" cy="50"/>
          </a:xfrm>
          <a:prstGeom prst="line">
            <a:avLst/>
          </a:prstGeom>
          <a:ln w="57150" cmpd="thinThick">
            <a:solidFill>
              <a:srgbClr val="FF9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角丸四角形 34"/>
          <p:cNvSpPr/>
          <p:nvPr/>
        </p:nvSpPr>
        <p:spPr>
          <a:xfrm>
            <a:off x="35496" y="745027"/>
            <a:ext cx="9795504" cy="551167"/>
          </a:xfrm>
          <a:prstGeom prst="roundRect">
            <a:avLst>
              <a:gd name="adj" fmla="val 7723"/>
            </a:avLst>
          </a:prstGeom>
          <a:noFill/>
          <a:ln w="317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（事業名）</a:t>
            </a:r>
            <a:r>
              <a:rPr lang="en-US" altLang="ja-JP" sz="2400" dirty="0" smtClean="0">
                <a:solidFill>
                  <a:schemeClr val="tx1"/>
                </a:solidFill>
              </a:rPr>
              <a:t>【</a:t>
            </a:r>
            <a:r>
              <a:rPr lang="ja-JP" altLang="en-US" sz="2400" dirty="0" smtClean="0">
                <a:solidFill>
                  <a:schemeClr val="tx1"/>
                </a:solidFill>
              </a:rPr>
              <a:t>提案団体名</a:t>
            </a:r>
            <a:r>
              <a:rPr lang="en-US" altLang="ja-JP" sz="2400" dirty="0" smtClean="0">
                <a:solidFill>
                  <a:schemeClr val="tx1"/>
                </a:solidFill>
              </a:rPr>
              <a:t>】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7" name="フレーム 16"/>
          <p:cNvSpPr/>
          <p:nvPr/>
        </p:nvSpPr>
        <p:spPr>
          <a:xfrm>
            <a:off x="35496" y="99605"/>
            <a:ext cx="9838888" cy="529259"/>
          </a:xfrm>
          <a:prstGeom prst="fram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prstClr val="black"/>
                </a:solidFill>
              </a:rPr>
              <a:t>業務</a:t>
            </a:r>
            <a:r>
              <a:rPr lang="ja-JP" altLang="en-US" sz="2400" smtClean="0">
                <a:solidFill>
                  <a:prstClr val="black"/>
                </a:solidFill>
              </a:rPr>
              <a:t>改革モデルプロジェクトに係る提案</a:t>
            </a:r>
            <a:r>
              <a:rPr lang="ja-JP" altLang="en-US" sz="2400" dirty="0" smtClean="0">
                <a:solidFill>
                  <a:prstClr val="black"/>
                </a:solidFill>
              </a:rPr>
              <a:t>事業計画　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913440" y="106453"/>
            <a:ext cx="81063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dirty="0" smtClean="0"/>
              <a:t>（様式２）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217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33278</TotalTime>
  <Words>34</Words>
  <Application>Microsoft Office PowerPoint</Application>
  <PresentationFormat>ユーザー設定</PresentationFormat>
  <Paragraphs>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5_Office テーマ</vt:lpstr>
      <vt:lpstr>PowerPoint プレゼンテーション</vt:lpstr>
    </vt:vector>
  </TitlesOfParts>
  <Company>総務省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市町村合併の推進状況について</dc:title>
  <dc:creator>総務省</dc:creator>
  <cp:lastModifiedBy>総務省</cp:lastModifiedBy>
  <cp:revision>2263</cp:revision>
  <cp:lastPrinted>2016-04-12T01:21:58Z</cp:lastPrinted>
  <dcterms:created xsi:type="dcterms:W3CDTF">2005-02-02T05:42:07Z</dcterms:created>
  <dcterms:modified xsi:type="dcterms:W3CDTF">2016-04-17T07:13:07Z</dcterms:modified>
</cp:coreProperties>
</file>