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19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9A5A9-0AE8-4E3A-85FB-DF9844DBF227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C7F-0B56-4481-91DA-65488C54B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4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6125"/>
            <a:ext cx="4965700" cy="3724275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6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89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9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548680"/>
            <a:ext cx="9144000" cy="1587"/>
          </a:xfrm>
          <a:prstGeom prst="line">
            <a:avLst/>
          </a:prstGeom>
          <a:noFill/>
          <a:ln w="63500" cmpd="thickThin" algn="ctr">
            <a:solidFill>
              <a:srgbClr val="FFC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218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6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92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0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31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67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1891-088F-4C4D-8F83-F773D478E6AB}" type="datetimeFigureOut">
              <a:rPr kumimoji="1" lang="ja-JP" altLang="en-US" smtClean="0"/>
              <a:t>2017/7/3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2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899592" y="-38616"/>
            <a:ext cx="712879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実証事業実施計画書　概要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533080"/>
              </p:ext>
            </p:extLst>
          </p:nvPr>
        </p:nvGraphicFramePr>
        <p:xfrm>
          <a:off x="323528" y="764704"/>
          <a:ext cx="8544888" cy="2302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944216"/>
                <a:gridCol w="6600672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実施主体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5051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実証のフィールドとなる学校名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○○小学校（特別支援学級）</a:t>
                      </a:r>
                      <a:endParaRPr kumimoji="1" lang="en-US" altLang="ja-JP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○○特別支援学校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9692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（実証概要を記載）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99464" y="3717033"/>
            <a:ext cx="8568952" cy="1419268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35696" y="4321851"/>
            <a:ext cx="615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実施体制図ではなく、実証概要を表す図・イラストなどを記載。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95688" y="97753"/>
            <a:ext cx="8034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別添２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7540" y="5589239"/>
            <a:ext cx="77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dirty="0" smtClean="0">
                <a:solidFill>
                  <a:srgbClr val="FF0000"/>
                </a:solidFill>
              </a:rPr>
              <a:t>本計画書概要は、提案の訴求ポイント等をわかりやすく記述し</a:t>
            </a:r>
            <a:r>
              <a:rPr kumimoji="1" lang="ja-JP" altLang="en-US" smtClean="0">
                <a:solidFill>
                  <a:srgbClr val="FF0000"/>
                </a:solidFill>
              </a:rPr>
              <a:t>、１枚（１ページのみ。２ページ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は不可）に収めること。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7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81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Ｐ明朝</vt:lpstr>
      <vt:lpstr>Arial</vt:lpstr>
      <vt:lpstr>Calibri</vt:lpstr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user</cp:lastModifiedBy>
  <cp:revision>35</cp:revision>
  <cp:lastPrinted>2016-05-13T09:04:11Z</cp:lastPrinted>
  <dcterms:created xsi:type="dcterms:W3CDTF">2014-07-18T10:22:17Z</dcterms:created>
  <dcterms:modified xsi:type="dcterms:W3CDTF">2017-07-03T02:17:09Z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情報管理区分">
    <vt:lpwstr>管理区分外</vt:lpwstr>
  </property>
  <property fmtid="{D5CDD505-2E9C-101B-9397-08002B2CF9AE}" pid="3" name="文書区分">
    <vt:lpwstr/>
  </property>
  <property fmtid="{D5CDD505-2E9C-101B-9397-08002B2CF9AE}" pid="4" name="情報管理責任者所属">
    <vt:lpwstr/>
  </property>
  <property fmtid="{D5CDD505-2E9C-101B-9397-08002B2CF9AE}" pid="5" name="情報管理責任者役職">
    <vt:lpwstr/>
  </property>
  <property fmtid="{D5CDD505-2E9C-101B-9397-08002B2CF9AE}" pid="6" name="情報管理責任者氏名">
    <vt:lpwstr/>
  </property>
  <property fmtid="{D5CDD505-2E9C-101B-9397-08002B2CF9AE}" pid="7" name="情報管理責任者メールアドレス">
    <vt:lpwstr/>
  </property>
  <property fmtid="{D5CDD505-2E9C-101B-9397-08002B2CF9AE}" pid="8" name="作成年月日">
    <vt:lpwstr>2015/04/08</vt:lpwstr>
  </property>
  <property fmtid="{D5CDD505-2E9C-101B-9397-08002B2CF9AE}" pid="9" name="守秘管理期限">
    <vt:lpwstr>無期限</vt:lpwstr>
  </property>
  <property fmtid="{D5CDD505-2E9C-101B-9397-08002B2CF9AE}" pid="10" name="廃棄期限">
    <vt:lpwstr>2016/04/07</vt:lpwstr>
  </property>
  <property fmtid="{D5CDD505-2E9C-101B-9397-08002B2CF9AE}" pid="11" name="作成者所属">
    <vt:lpwstr/>
  </property>
  <property fmtid="{D5CDD505-2E9C-101B-9397-08002B2CF9AE}" pid="12" name="作成者氏名">
    <vt:lpwstr/>
  </property>
  <property fmtid="{D5CDD505-2E9C-101B-9397-08002B2CF9AE}" pid="13" name="作成者メールアドレス">
    <vt:lpwstr/>
  </property>
  <property fmtid="{D5CDD505-2E9C-101B-9397-08002B2CF9AE}" pid="14" name="文書ID">
    <vt:lpwstr/>
  </property>
  <property fmtid="{D5CDD505-2E9C-101B-9397-08002B2CF9AE}" pid="15" name="配布番号">
    <vt:lpwstr/>
  </property>
  <property fmtid="{D5CDD505-2E9C-101B-9397-08002B2CF9AE}" pid="16" name="配布先">
    <vt:lpwstr/>
  </property>
</Properties>
</file>