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6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2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1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34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4824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提案書</a:t>
            </a:r>
            <a:r>
              <a:rPr lang="ja-JP" altLang="en-US" sz="2400" dirty="0">
                <a:solidFill>
                  <a:prstClr val="black"/>
                </a:solidFill>
                <a:latin typeface="ＭＳ Ｐゴシック" pitchFamily="50" charset="-128"/>
              </a:rPr>
              <a:t>概要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52353"/>
              </p:ext>
            </p:extLst>
          </p:nvPr>
        </p:nvGraphicFramePr>
        <p:xfrm>
          <a:off x="323528" y="536464"/>
          <a:ext cx="8568952" cy="165197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368152"/>
                <a:gridCol w="7200800"/>
              </a:tblGrid>
              <a:tr h="3600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○○小学校、○○中学校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045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2636912"/>
            <a:ext cx="8568952" cy="403244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78795" y="4576482"/>
            <a:ext cx="5386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実証概要（活用イメージ）を表す図・イラストなどを記載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55" y="27058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4824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提案書</a:t>
            </a:r>
            <a:r>
              <a:rPr lang="ja-JP" altLang="en-US" sz="2400" dirty="0">
                <a:solidFill>
                  <a:prstClr val="black"/>
                </a:solidFill>
                <a:latin typeface="ＭＳ Ｐゴシック" pitchFamily="50" charset="-128"/>
              </a:rPr>
              <a:t>概要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9464" y="620688"/>
            <a:ext cx="8568952" cy="6048672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7165" y="980728"/>
            <a:ext cx="370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実証に用いるシステム構成図を記載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55" y="27058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0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画面に合わせる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2017-07-04T03:05:53Z</dcterms:created>
  <dcterms:modified xsi:type="dcterms:W3CDTF">2017-07-04T03:05:56Z</dcterms:modified>
</cp:coreProperties>
</file>